
<file path=[Content_Types].xml><?xml version="1.0" encoding="utf-8"?>
<Types xmlns="http://schemas.openxmlformats.org/package/2006/content-types">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37.xml"/>
  <Override ContentType="application/vnd.openxmlformats-officedocument.presentationml.notesSlide+xml" PartName="/ppt/notesSlides/notesSlide29.xml"/>
  <Override ContentType="application/vnd.openxmlformats-officedocument.presentationml.notesSlide+xml" PartName="/ppt/notesSlides/notesSlide32.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33.xml"/>
  <Override ContentType="application/vnd.openxmlformats-officedocument.presentationml.notesSlide+xml" PartName="/ppt/notesSlides/notesSlide41.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42.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34.xml"/>
  <Override ContentType="application/vnd.openxmlformats-officedocument.presentationml.notesSlide+xml" PartName="/ppt/notesSlides/notesSlide3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43.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0.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35.xml"/>
  <Override ContentType="application/vnd.openxmlformats-officedocument.presentationml.notesSlide+xml" PartName="/ppt/notesSlides/notesSlide5.xml"/>
  <Override ContentType="application/vnd.openxmlformats-officedocument.presentationml.notesSlide+xml" PartName="/ppt/notesSlides/notesSlide39.xml"/>
  <Override ContentType="application/vnd.openxmlformats-officedocument.presentationml.notesSlide+xml" PartName="/ppt/notesSlides/notesSlide31.xml"/>
  <Override ContentType="application/vnd.openxmlformats-officedocument.presentationml.notesSlide+xml" PartName="/ppt/notesSlides/notesSlide36.xml"/>
  <Override ContentType="application/vnd.openxmlformats-officedocument.presentationml.notesSlide+xml" PartName="/ppt/notesSlides/notesSlide19.xml"/>
  <Override ContentType="application/vnd.openxmlformats-officedocument.presentationml.notesSlide+xml" PartName="/ppt/notesSlides/notesSlide27.xml"/>
  <Override ContentType="application/vnd.openxmlformats-officedocument.presentationml.notesSlide+xml" PartName="/ppt/notesSlides/notesSlide40.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43.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35.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42.xml"/>
  <Override ContentType="application/vnd.openxmlformats-officedocument.presentationml.slide+xml" PartName="/ppt/slides/slide25.xml"/>
  <Override ContentType="application/vnd.openxmlformats-officedocument.presentationml.slide+xml" PartName="/ppt/slides/slide34.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33.xml"/>
  <Override ContentType="application/vnd.openxmlformats-officedocument.presentationml.slide+xml" PartName="/ppt/slides/slide38.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9.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32.xml"/>
  <Override ContentType="application/vnd.openxmlformats-officedocument.presentationml.slide+xml" PartName="/ppt/slides/slide37.xml"/>
  <Override ContentType="application/vnd.openxmlformats-officedocument.presentationml.slide+xml" PartName="/ppt/slides/slide1.xml"/>
  <Override ContentType="application/vnd.openxmlformats-officedocument.presentationml.slide+xml" PartName="/ppt/slides/slide28.xml"/>
  <Override ContentType="application/vnd.openxmlformats-officedocument.presentationml.slide+xml" PartName="/ppt/slides/slide41.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36.xml"/>
  <Override ContentType="application/vnd.openxmlformats-officedocument.presentationml.slide+xml" PartName="/ppt/slides/slide31.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slide+xml" PartName="/ppt/slides/slide40.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59" r:id="rId5"/>
  </p:sldMasterIdLst>
  <p:notesMasterIdLst>
    <p:notesMasterId r:id="rId6"/>
  </p:notesMasterIdLst>
  <p:sldIdLst>
    <p:sldId id="256" r:id="rId7"/>
    <p:sldId id="257" r:id="rId8"/>
    <p:sldId id="258" r:id="rId9"/>
    <p:sldId id="259" r:id="rId10"/>
    <p:sldId id="260" r:id="rId11"/>
    <p:sldId id="261" r:id="rId12"/>
    <p:sldId id="262" r:id="rId13"/>
    <p:sldId id="263" r:id="rId14"/>
    <p:sldId id="264" r:id="rId15"/>
    <p:sldId id="265" r:id="rId16"/>
    <p:sldId id="266" r:id="rId17"/>
    <p:sldId id="267" r:id="rId18"/>
    <p:sldId id="268" r:id="rId19"/>
    <p:sldId id="269" r:id="rId20"/>
    <p:sldId id="270" r:id="rId21"/>
    <p:sldId id="271" r:id="rId22"/>
    <p:sldId id="272" r:id="rId23"/>
    <p:sldId id="273" r:id="rId24"/>
    <p:sldId id="274" r:id="rId25"/>
    <p:sldId id="275" r:id="rId26"/>
    <p:sldId id="276" r:id="rId27"/>
    <p:sldId id="277" r:id="rId28"/>
    <p:sldId id="278" r:id="rId29"/>
    <p:sldId id="279" r:id="rId30"/>
    <p:sldId id="280" r:id="rId31"/>
    <p:sldId id="281" r:id="rId32"/>
    <p:sldId id="282" r:id="rId33"/>
    <p:sldId id="283" r:id="rId34"/>
    <p:sldId id="284" r:id="rId35"/>
    <p:sldId id="285" r:id="rId36"/>
    <p:sldId id="286" r:id="rId37"/>
    <p:sldId id="287" r:id="rId38"/>
    <p:sldId id="288" r:id="rId39"/>
    <p:sldId id="289" r:id="rId40"/>
    <p:sldId id="290" r:id="rId41"/>
    <p:sldId id="291" r:id="rId42"/>
    <p:sldId id="292" r:id="rId43"/>
    <p:sldId id="293" r:id="rId44"/>
    <p:sldId id="294" r:id="rId45"/>
    <p:sldId id="295" r:id="rId46"/>
    <p:sldId id="296" r:id="rId47"/>
    <p:sldId id="297" r:id="rId48"/>
    <p:sldId id="298" r:id="rId49"/>
  </p:sldIdLst>
  <p:sldSz cy="5143500" cx="9144000"/>
  <p:notesSz cx="6858000" cy="9144000"/>
  <p:embeddedFontLst>
    <p:embeddedFont>
      <p:font typeface="Roboto"/>
      <p:regular r:id="rId50"/>
      <p:bold r:id="rId51"/>
      <p:italic r:id="rId52"/>
      <p:boldItalic r:id="rId53"/>
    </p:embeddedFont>
    <p:embeddedFont>
      <p:font typeface="Quattrocento Sans"/>
      <p:regular r:id="rId54"/>
      <p:bold r:id="rId55"/>
      <p:italic r:id="rId56"/>
      <p:boldItalic r:id="rId57"/>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63EBA5F7-7EFD-4907-8770-C9092780AF03}">
  <a:tblStyle styleId="{63EBA5F7-7EFD-4907-8770-C9092780AF03}" styleName="Table_0">
    <a:wholeTbl>
      <a:tcTxStyle>
        <a:font>
          <a:latin typeface="Arial"/>
          <a:ea typeface="Arial"/>
          <a:cs typeface="Arial"/>
        </a:font>
        <a:srgbClr val="000000"/>
      </a:tcTxStyle>
      <a:tcStyle>
        <a:tcBdr>
          <a:left>
            <a:ln cap="flat" cmpd="sng" w="6350">
              <a:solidFill>
                <a:srgbClr val="000000"/>
              </a:solidFill>
              <a:prstDash val="solid"/>
              <a:round/>
              <a:headEnd len="sm" w="sm" type="none"/>
              <a:tailEnd len="sm" w="sm" type="none"/>
            </a:ln>
          </a:left>
          <a:right>
            <a:ln cap="flat" cmpd="sng" w="6350">
              <a:solidFill>
                <a:srgbClr val="000000"/>
              </a:solidFill>
              <a:prstDash val="solid"/>
              <a:round/>
              <a:headEnd len="sm" w="sm" type="none"/>
              <a:tailEnd len="sm" w="sm" type="none"/>
            </a:ln>
          </a:right>
          <a:top>
            <a:ln cap="flat" cmpd="sng" w="6350">
              <a:solidFill>
                <a:srgbClr val="000000"/>
              </a:solidFill>
              <a:prstDash val="solid"/>
              <a:round/>
              <a:headEnd len="sm" w="sm" type="none"/>
              <a:tailEnd len="sm" w="sm" type="none"/>
            </a:ln>
          </a:top>
          <a:bottom>
            <a:ln cap="flat" cmpd="sng" w="6350">
              <a:solidFill>
                <a:srgbClr val="000000"/>
              </a:solidFill>
              <a:prstDash val="solid"/>
              <a:round/>
              <a:headEnd len="sm" w="sm" type="none"/>
              <a:tailEnd len="sm" w="sm" type="none"/>
            </a:ln>
          </a:bottom>
          <a:insideH>
            <a:ln cap="flat" cmpd="sng" w="6350">
              <a:solidFill>
                <a:srgbClr val="000000"/>
              </a:solidFill>
              <a:prstDash val="solid"/>
              <a:round/>
              <a:headEnd len="sm" w="sm" type="none"/>
              <a:tailEnd len="sm" w="sm" type="none"/>
            </a:ln>
          </a:insideH>
          <a:insideV>
            <a:ln cap="flat" cmpd="sng" w="6350">
              <a:solidFill>
                <a:srgbClr val="000000"/>
              </a:solidFill>
              <a:prstDash val="solid"/>
              <a:round/>
              <a:headEnd len="sm" w="sm" type="none"/>
              <a:tailEnd len="sm" w="sm" type="none"/>
            </a:ln>
          </a:insideV>
        </a:tcBdr>
      </a:tc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40" Type="http://schemas.openxmlformats.org/officeDocument/2006/relationships/slide" Target="slides/slide34.xml"/><Relationship Id="rId42" Type="http://schemas.openxmlformats.org/officeDocument/2006/relationships/slide" Target="slides/slide36.xml"/><Relationship Id="rId41" Type="http://schemas.openxmlformats.org/officeDocument/2006/relationships/slide" Target="slides/slide35.xml"/><Relationship Id="rId44" Type="http://schemas.openxmlformats.org/officeDocument/2006/relationships/slide" Target="slides/slide38.xml"/><Relationship Id="rId43" Type="http://schemas.openxmlformats.org/officeDocument/2006/relationships/slide" Target="slides/slide37.xml"/><Relationship Id="rId46" Type="http://schemas.openxmlformats.org/officeDocument/2006/relationships/slide" Target="slides/slide40.xml"/><Relationship Id="rId45" Type="http://schemas.openxmlformats.org/officeDocument/2006/relationships/slide" Target="slides/slide39.xml"/><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tableStyles" Target="tableStyles.xml"/><Relationship Id="rId9" Type="http://schemas.openxmlformats.org/officeDocument/2006/relationships/slide" Target="slides/slide3.xml"/><Relationship Id="rId48" Type="http://schemas.openxmlformats.org/officeDocument/2006/relationships/slide" Target="slides/slide42.xml"/><Relationship Id="rId47" Type="http://schemas.openxmlformats.org/officeDocument/2006/relationships/slide" Target="slides/slide41.xml"/><Relationship Id="rId49" Type="http://schemas.openxmlformats.org/officeDocument/2006/relationships/slide" Target="slides/slide43.xml"/><Relationship Id="rId5" Type="http://schemas.openxmlformats.org/officeDocument/2006/relationships/slideMaster" Target="slideMasters/slideMaster1.xml"/><Relationship Id="rId6" Type="http://schemas.openxmlformats.org/officeDocument/2006/relationships/notesMaster" Target="notesMasters/notesMaster1.xml"/><Relationship Id="rId7" Type="http://schemas.openxmlformats.org/officeDocument/2006/relationships/slide" Target="slides/slide1.xml"/><Relationship Id="rId8" Type="http://schemas.openxmlformats.org/officeDocument/2006/relationships/slide" Target="slides/slide2.xml"/><Relationship Id="rId31" Type="http://schemas.openxmlformats.org/officeDocument/2006/relationships/slide" Target="slides/slide25.xml"/><Relationship Id="rId30" Type="http://schemas.openxmlformats.org/officeDocument/2006/relationships/slide" Target="slides/slide24.xml"/><Relationship Id="rId33" Type="http://schemas.openxmlformats.org/officeDocument/2006/relationships/slide" Target="slides/slide27.xml"/><Relationship Id="rId32" Type="http://schemas.openxmlformats.org/officeDocument/2006/relationships/slide" Target="slides/slide26.xml"/><Relationship Id="rId35" Type="http://schemas.openxmlformats.org/officeDocument/2006/relationships/slide" Target="slides/slide29.xml"/><Relationship Id="rId34" Type="http://schemas.openxmlformats.org/officeDocument/2006/relationships/slide" Target="slides/slide28.xml"/><Relationship Id="rId37" Type="http://schemas.openxmlformats.org/officeDocument/2006/relationships/slide" Target="slides/slide31.xml"/><Relationship Id="rId36" Type="http://schemas.openxmlformats.org/officeDocument/2006/relationships/slide" Target="slides/slide30.xml"/><Relationship Id="rId39" Type="http://schemas.openxmlformats.org/officeDocument/2006/relationships/slide" Target="slides/slide33.xml"/><Relationship Id="rId38" Type="http://schemas.openxmlformats.org/officeDocument/2006/relationships/slide" Target="slides/slide32.xml"/><Relationship Id="rId20" Type="http://schemas.openxmlformats.org/officeDocument/2006/relationships/slide" Target="slides/slide14.xml"/><Relationship Id="rId22" Type="http://schemas.openxmlformats.org/officeDocument/2006/relationships/slide" Target="slides/slide16.xml"/><Relationship Id="rId21" Type="http://schemas.openxmlformats.org/officeDocument/2006/relationships/slide" Target="slides/slide15.xml"/><Relationship Id="rId24" Type="http://schemas.openxmlformats.org/officeDocument/2006/relationships/slide" Target="slides/slide18.xml"/><Relationship Id="rId23" Type="http://schemas.openxmlformats.org/officeDocument/2006/relationships/slide" Target="slides/slide17.xml"/><Relationship Id="rId26" Type="http://schemas.openxmlformats.org/officeDocument/2006/relationships/slide" Target="slides/slide20.xml"/><Relationship Id="rId25" Type="http://schemas.openxmlformats.org/officeDocument/2006/relationships/slide" Target="slides/slide19.xml"/><Relationship Id="rId28" Type="http://schemas.openxmlformats.org/officeDocument/2006/relationships/slide" Target="slides/slide22.xml"/><Relationship Id="rId27" Type="http://schemas.openxmlformats.org/officeDocument/2006/relationships/slide" Target="slides/slide21.xml"/><Relationship Id="rId29" Type="http://schemas.openxmlformats.org/officeDocument/2006/relationships/slide" Target="slides/slide23.xml"/><Relationship Id="rId51" Type="http://schemas.openxmlformats.org/officeDocument/2006/relationships/font" Target="fonts/Roboto-bold.fntdata"/><Relationship Id="rId50" Type="http://schemas.openxmlformats.org/officeDocument/2006/relationships/font" Target="fonts/Roboto-regular.fntdata"/><Relationship Id="rId53" Type="http://schemas.openxmlformats.org/officeDocument/2006/relationships/font" Target="fonts/Roboto-boldItalic.fntdata"/><Relationship Id="rId52" Type="http://schemas.openxmlformats.org/officeDocument/2006/relationships/font" Target="fonts/Roboto-italic.fntdata"/><Relationship Id="rId11" Type="http://schemas.openxmlformats.org/officeDocument/2006/relationships/slide" Target="slides/slide5.xml"/><Relationship Id="rId55" Type="http://schemas.openxmlformats.org/officeDocument/2006/relationships/font" Target="fonts/QuattrocentoSans-bold.fntdata"/><Relationship Id="rId10" Type="http://schemas.openxmlformats.org/officeDocument/2006/relationships/slide" Target="slides/slide4.xml"/><Relationship Id="rId54" Type="http://schemas.openxmlformats.org/officeDocument/2006/relationships/font" Target="fonts/QuattrocentoSans-regular.fntdata"/><Relationship Id="rId13" Type="http://schemas.openxmlformats.org/officeDocument/2006/relationships/slide" Target="slides/slide7.xml"/><Relationship Id="rId57" Type="http://schemas.openxmlformats.org/officeDocument/2006/relationships/font" Target="fonts/QuattrocentoSans-boldItalic.fntdata"/><Relationship Id="rId12" Type="http://schemas.openxmlformats.org/officeDocument/2006/relationships/slide" Target="slides/slide6.xml"/><Relationship Id="rId56" Type="http://schemas.openxmlformats.org/officeDocument/2006/relationships/font" Target="fonts/QuattrocentoSans-italic.fntdata"/><Relationship Id="rId15" Type="http://schemas.openxmlformats.org/officeDocument/2006/relationships/slide" Target="slides/slide9.xml"/><Relationship Id="rId14" Type="http://schemas.openxmlformats.org/officeDocument/2006/relationships/slide" Target="slides/slide8.xml"/><Relationship Id="rId17" Type="http://schemas.openxmlformats.org/officeDocument/2006/relationships/slide" Target="slides/slide11.xml"/><Relationship Id="rId16" Type="http://schemas.openxmlformats.org/officeDocument/2006/relationships/slide" Target="slides/slide10.xml"/><Relationship Id="rId19" Type="http://schemas.openxmlformats.org/officeDocument/2006/relationships/slide" Target="slides/slide13.xml"/><Relationship Id="rId18" Type="http://schemas.openxmlformats.org/officeDocument/2006/relationships/slide" Target="slides/slide1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ihpe.org.uk/1-in-4-girls-start-their-periods-before-learning-about-it-at-school/" TargetMode="External"/><Relationship Id="rId3" Type="http://schemas.openxmlformats.org/officeDocument/2006/relationships/hyperlink" Target="https://learning.nspcc.org.uk/research-resources/statistics-briefings/child-sexual-abuse" TargetMode="External"/><Relationship Id="rId4" Type="http://schemas.openxmlformats.org/officeDocument/2006/relationships/hyperlink" Target="https://www.gov.uk/government/publications/review-of-sexual-abuse-in-schools-and-colleges/review-of-sexual-abuse-in-schools-and-colleges" TargetMode="External"/><Relationship Id="rId9" Type="http://schemas.openxmlformats.org/officeDocument/2006/relationships/hyperlink" Target="https://www.thefreelibrary.com/PORN%3B+Should+kids+be+taught+about+it+in+schools+at+the+age+of+5%3F-a0330564641" TargetMode="External"/><Relationship Id="rId5" Type="http://schemas.openxmlformats.org/officeDocument/2006/relationships/hyperlink" Target="https://assets.publishing.service.gov.uk/government/uploads/system/uploads/attachment_data/file/412427/LGB_Suicide_Prevention_Toolkit_FINAL.pdf" TargetMode="External"/><Relationship Id="rId6" Type="http://schemas.openxmlformats.org/officeDocument/2006/relationships/hyperlink" Target="https://www.thetrevorproject.org/resources/article/facts-about-lgbtq-youth-suicide/" TargetMode="External"/><Relationship Id="rId7" Type="http://schemas.openxmlformats.org/officeDocument/2006/relationships/hyperlink" Target="https://www.justlikeus.org/blog/2021/11/25/lgbt-young-people-twice-likely-suicide/" TargetMode="External"/><Relationship Id="rId8" Type="http://schemas.openxmlformats.org/officeDocument/2006/relationships/hyperlink" Target="https://www.bbfc.co.uk/about-us/news/children-see-pornography-as-young-as-seven-new-report-finds" TargetMode="Externa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 name="Shape 50"/>
        <p:cNvGrpSpPr/>
        <p:nvPr/>
      </p:nvGrpSpPr>
      <p:grpSpPr>
        <a:xfrm>
          <a:off x="0" y="0"/>
          <a:ext cx="0" cy="0"/>
          <a:chOff x="0" y="0"/>
          <a:chExt cx="0" cy="0"/>
        </a:xfrm>
      </p:grpSpPr>
      <p:sp>
        <p:nvSpPr>
          <p:cNvPr id="51" name="Google Shape;51;g18796f3146f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2" name="Google Shape;52;g18796f3146f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5" name="Shape 105"/>
        <p:cNvGrpSpPr/>
        <p:nvPr/>
      </p:nvGrpSpPr>
      <p:grpSpPr>
        <a:xfrm>
          <a:off x="0" y="0"/>
          <a:ext cx="0" cy="0"/>
          <a:chOff x="0" y="0"/>
          <a:chExt cx="0" cy="0"/>
        </a:xfrm>
      </p:grpSpPr>
      <p:sp>
        <p:nvSpPr>
          <p:cNvPr id="106" name="Google Shape;106;g18796f3146f_0_4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7" name="Google Shape;107;g18796f3146f_0_4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4" name="Shape 114"/>
        <p:cNvGrpSpPr/>
        <p:nvPr/>
      </p:nvGrpSpPr>
      <p:grpSpPr>
        <a:xfrm>
          <a:off x="0" y="0"/>
          <a:ext cx="0" cy="0"/>
          <a:chOff x="0" y="0"/>
          <a:chExt cx="0" cy="0"/>
        </a:xfrm>
      </p:grpSpPr>
      <p:sp>
        <p:nvSpPr>
          <p:cNvPr id="115" name="Google Shape;115;g18796f3146f_0_5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6" name="Google Shape;116;g18796f3146f_0_5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2" name="Shape 122"/>
        <p:cNvGrpSpPr/>
        <p:nvPr/>
      </p:nvGrpSpPr>
      <p:grpSpPr>
        <a:xfrm>
          <a:off x="0" y="0"/>
          <a:ext cx="0" cy="0"/>
          <a:chOff x="0" y="0"/>
          <a:chExt cx="0" cy="0"/>
        </a:xfrm>
      </p:grpSpPr>
      <p:sp>
        <p:nvSpPr>
          <p:cNvPr id="123" name="Google Shape;123;g18796f3146f_0_6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4" name="Google Shape;124;g18796f3146f_0_6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1" name="Shape 131"/>
        <p:cNvGrpSpPr/>
        <p:nvPr/>
      </p:nvGrpSpPr>
      <p:grpSpPr>
        <a:xfrm>
          <a:off x="0" y="0"/>
          <a:ext cx="0" cy="0"/>
          <a:chOff x="0" y="0"/>
          <a:chExt cx="0" cy="0"/>
        </a:xfrm>
      </p:grpSpPr>
      <p:sp>
        <p:nvSpPr>
          <p:cNvPr id="132" name="Google Shape;132;g18796f3146f_0_7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3" name="Google Shape;133;g18796f3146f_0_7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8" name="Shape 138"/>
        <p:cNvGrpSpPr/>
        <p:nvPr/>
      </p:nvGrpSpPr>
      <p:grpSpPr>
        <a:xfrm>
          <a:off x="0" y="0"/>
          <a:ext cx="0" cy="0"/>
          <a:chOff x="0" y="0"/>
          <a:chExt cx="0" cy="0"/>
        </a:xfrm>
      </p:grpSpPr>
      <p:sp>
        <p:nvSpPr>
          <p:cNvPr id="139" name="Google Shape;139;g18796f3146f_0_7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0" name="Google Shape;140;g18796f3146f_0_7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4" name="Shape 144"/>
        <p:cNvGrpSpPr/>
        <p:nvPr/>
      </p:nvGrpSpPr>
      <p:grpSpPr>
        <a:xfrm>
          <a:off x="0" y="0"/>
          <a:ext cx="0" cy="0"/>
          <a:chOff x="0" y="0"/>
          <a:chExt cx="0" cy="0"/>
        </a:xfrm>
      </p:grpSpPr>
      <p:sp>
        <p:nvSpPr>
          <p:cNvPr id="145" name="Google Shape;145;g18796f3146f_0_8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6" name="Google Shape;146;g18796f3146f_0_8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9" name="Shape 149"/>
        <p:cNvGrpSpPr/>
        <p:nvPr/>
      </p:nvGrpSpPr>
      <p:grpSpPr>
        <a:xfrm>
          <a:off x="0" y="0"/>
          <a:ext cx="0" cy="0"/>
          <a:chOff x="0" y="0"/>
          <a:chExt cx="0" cy="0"/>
        </a:xfrm>
      </p:grpSpPr>
      <p:sp>
        <p:nvSpPr>
          <p:cNvPr id="150" name="Google Shape;150;g18796f3146f_0_8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1" name="Google Shape;151;g18796f3146f_0_8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5" name="Shape 155"/>
        <p:cNvGrpSpPr/>
        <p:nvPr/>
      </p:nvGrpSpPr>
      <p:grpSpPr>
        <a:xfrm>
          <a:off x="0" y="0"/>
          <a:ext cx="0" cy="0"/>
          <a:chOff x="0" y="0"/>
          <a:chExt cx="0" cy="0"/>
        </a:xfrm>
      </p:grpSpPr>
      <p:sp>
        <p:nvSpPr>
          <p:cNvPr id="156" name="Google Shape;156;g18796f3146f_0_9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7" name="Google Shape;157;g18796f3146f_0_9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2" name="Shape 162"/>
        <p:cNvGrpSpPr/>
        <p:nvPr/>
      </p:nvGrpSpPr>
      <p:grpSpPr>
        <a:xfrm>
          <a:off x="0" y="0"/>
          <a:ext cx="0" cy="0"/>
          <a:chOff x="0" y="0"/>
          <a:chExt cx="0" cy="0"/>
        </a:xfrm>
      </p:grpSpPr>
      <p:sp>
        <p:nvSpPr>
          <p:cNvPr id="163" name="Google Shape;163;g18796f3146f_0_9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4" name="Google Shape;164;g18796f3146f_0_9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7" name="Shape 167"/>
        <p:cNvGrpSpPr/>
        <p:nvPr/>
      </p:nvGrpSpPr>
      <p:grpSpPr>
        <a:xfrm>
          <a:off x="0" y="0"/>
          <a:ext cx="0" cy="0"/>
          <a:chOff x="0" y="0"/>
          <a:chExt cx="0" cy="0"/>
        </a:xfrm>
      </p:grpSpPr>
      <p:sp>
        <p:nvSpPr>
          <p:cNvPr id="168" name="Google Shape;168;g18796f3146f_0_10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9" name="Google Shape;169;g18796f3146f_0_10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6" name="Shape 56"/>
        <p:cNvGrpSpPr/>
        <p:nvPr/>
      </p:nvGrpSpPr>
      <p:grpSpPr>
        <a:xfrm>
          <a:off x="0" y="0"/>
          <a:ext cx="0" cy="0"/>
          <a:chOff x="0" y="0"/>
          <a:chExt cx="0" cy="0"/>
        </a:xfrm>
      </p:grpSpPr>
      <p:sp>
        <p:nvSpPr>
          <p:cNvPr id="57" name="Google Shape;57;g18796f3146f_0_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8" name="Google Shape;58;g18796f3146f_0_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3" name="Shape 173"/>
        <p:cNvGrpSpPr/>
        <p:nvPr/>
      </p:nvGrpSpPr>
      <p:grpSpPr>
        <a:xfrm>
          <a:off x="0" y="0"/>
          <a:ext cx="0" cy="0"/>
          <a:chOff x="0" y="0"/>
          <a:chExt cx="0" cy="0"/>
        </a:xfrm>
      </p:grpSpPr>
      <p:sp>
        <p:nvSpPr>
          <p:cNvPr id="174" name="Google Shape;174;g18796f3146f_0_10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75" name="Google Shape;175;g18796f3146f_0_10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0" name="Shape 190"/>
        <p:cNvGrpSpPr/>
        <p:nvPr/>
      </p:nvGrpSpPr>
      <p:grpSpPr>
        <a:xfrm>
          <a:off x="0" y="0"/>
          <a:ext cx="0" cy="0"/>
          <a:chOff x="0" y="0"/>
          <a:chExt cx="0" cy="0"/>
        </a:xfrm>
      </p:grpSpPr>
      <p:sp>
        <p:nvSpPr>
          <p:cNvPr id="191" name="Google Shape;191;g17dbf8c4ec7_0_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92" name="Google Shape;192;g17dbf8c4ec7_0_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6" name="Shape 196"/>
        <p:cNvGrpSpPr/>
        <p:nvPr/>
      </p:nvGrpSpPr>
      <p:grpSpPr>
        <a:xfrm>
          <a:off x="0" y="0"/>
          <a:ext cx="0" cy="0"/>
          <a:chOff x="0" y="0"/>
          <a:chExt cx="0" cy="0"/>
        </a:xfrm>
      </p:grpSpPr>
      <p:sp>
        <p:nvSpPr>
          <p:cNvPr id="197" name="Google Shape;197;g175c5b0ddb4_0_1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98" name="Google Shape;198;g175c5b0ddb4_0_1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2" name="Shape 202"/>
        <p:cNvGrpSpPr/>
        <p:nvPr/>
      </p:nvGrpSpPr>
      <p:grpSpPr>
        <a:xfrm>
          <a:off x="0" y="0"/>
          <a:ext cx="0" cy="0"/>
          <a:chOff x="0" y="0"/>
          <a:chExt cx="0" cy="0"/>
        </a:xfrm>
      </p:grpSpPr>
      <p:sp>
        <p:nvSpPr>
          <p:cNvPr id="203" name="Google Shape;203;g1a7c5b7c254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04" name="Google Shape;204;g1a7c5b7c254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9" name="Shape 209"/>
        <p:cNvGrpSpPr/>
        <p:nvPr/>
      </p:nvGrpSpPr>
      <p:grpSpPr>
        <a:xfrm>
          <a:off x="0" y="0"/>
          <a:ext cx="0" cy="0"/>
          <a:chOff x="0" y="0"/>
          <a:chExt cx="0" cy="0"/>
        </a:xfrm>
      </p:grpSpPr>
      <p:sp>
        <p:nvSpPr>
          <p:cNvPr id="210" name="Google Shape;210;g1a7c5b7c254_0_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11" name="Google Shape;211;g1a7c5b7c254_0_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4" name="Shape 214"/>
        <p:cNvGrpSpPr/>
        <p:nvPr/>
      </p:nvGrpSpPr>
      <p:grpSpPr>
        <a:xfrm>
          <a:off x="0" y="0"/>
          <a:ext cx="0" cy="0"/>
          <a:chOff x="0" y="0"/>
          <a:chExt cx="0" cy="0"/>
        </a:xfrm>
      </p:grpSpPr>
      <p:sp>
        <p:nvSpPr>
          <p:cNvPr id="215" name="Google Shape;215;g1a7c5b7c254_0_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16" name="Google Shape;216;g1a7c5b7c254_0_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9" name="Shape 219"/>
        <p:cNvGrpSpPr/>
        <p:nvPr/>
      </p:nvGrpSpPr>
      <p:grpSpPr>
        <a:xfrm>
          <a:off x="0" y="0"/>
          <a:ext cx="0" cy="0"/>
          <a:chOff x="0" y="0"/>
          <a:chExt cx="0" cy="0"/>
        </a:xfrm>
      </p:grpSpPr>
      <p:sp>
        <p:nvSpPr>
          <p:cNvPr id="220" name="Google Shape;220;g1a7c5b7c254_0_1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21" name="Google Shape;221;g1a7c5b7c254_0_1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4" name="Shape 224"/>
        <p:cNvGrpSpPr/>
        <p:nvPr/>
      </p:nvGrpSpPr>
      <p:grpSpPr>
        <a:xfrm>
          <a:off x="0" y="0"/>
          <a:ext cx="0" cy="0"/>
          <a:chOff x="0" y="0"/>
          <a:chExt cx="0" cy="0"/>
        </a:xfrm>
      </p:grpSpPr>
      <p:sp>
        <p:nvSpPr>
          <p:cNvPr id="225" name="Google Shape;225;g19d9cfcd5c2_0_2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26" name="Google Shape;226;g19d9cfcd5c2_0_2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9" name="Shape 229"/>
        <p:cNvGrpSpPr/>
        <p:nvPr/>
      </p:nvGrpSpPr>
      <p:grpSpPr>
        <a:xfrm>
          <a:off x="0" y="0"/>
          <a:ext cx="0" cy="0"/>
          <a:chOff x="0" y="0"/>
          <a:chExt cx="0" cy="0"/>
        </a:xfrm>
      </p:grpSpPr>
      <p:sp>
        <p:nvSpPr>
          <p:cNvPr id="230" name="Google Shape;230;g1a7c5b7c254_0_7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31" name="Google Shape;231;g1a7c5b7c254_0_7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4" name="Shape 234"/>
        <p:cNvGrpSpPr/>
        <p:nvPr/>
      </p:nvGrpSpPr>
      <p:grpSpPr>
        <a:xfrm>
          <a:off x="0" y="0"/>
          <a:ext cx="0" cy="0"/>
          <a:chOff x="0" y="0"/>
          <a:chExt cx="0" cy="0"/>
        </a:xfrm>
      </p:grpSpPr>
      <p:sp>
        <p:nvSpPr>
          <p:cNvPr id="235" name="Google Shape;235;g19d9cfcd5c2_0_2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36" name="Google Shape;236;g19d9cfcd5c2_0_2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1" name="Shape 61"/>
        <p:cNvGrpSpPr/>
        <p:nvPr/>
      </p:nvGrpSpPr>
      <p:grpSpPr>
        <a:xfrm>
          <a:off x="0" y="0"/>
          <a:ext cx="0" cy="0"/>
          <a:chOff x="0" y="0"/>
          <a:chExt cx="0" cy="0"/>
        </a:xfrm>
      </p:grpSpPr>
      <p:sp>
        <p:nvSpPr>
          <p:cNvPr id="62" name="Google Shape;62;g18796f3146f_0_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3" name="Google Shape;63;g18796f3146f_0_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1" name="Shape 241"/>
        <p:cNvGrpSpPr/>
        <p:nvPr/>
      </p:nvGrpSpPr>
      <p:grpSpPr>
        <a:xfrm>
          <a:off x="0" y="0"/>
          <a:ext cx="0" cy="0"/>
          <a:chOff x="0" y="0"/>
          <a:chExt cx="0" cy="0"/>
        </a:xfrm>
      </p:grpSpPr>
      <p:sp>
        <p:nvSpPr>
          <p:cNvPr id="242" name="Google Shape;242;g1a7c5b7c254_0_7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43" name="Google Shape;243;g1a7c5b7c254_0_7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9" name="Shape 249"/>
        <p:cNvGrpSpPr/>
        <p:nvPr/>
      </p:nvGrpSpPr>
      <p:grpSpPr>
        <a:xfrm>
          <a:off x="0" y="0"/>
          <a:ext cx="0" cy="0"/>
          <a:chOff x="0" y="0"/>
          <a:chExt cx="0" cy="0"/>
        </a:xfrm>
      </p:grpSpPr>
      <p:sp>
        <p:nvSpPr>
          <p:cNvPr id="250" name="Google Shape;250;g1a7c5b7c254_0_8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51" name="Google Shape;251;g1a7c5b7c254_0_8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7" name="Shape 257"/>
        <p:cNvGrpSpPr/>
        <p:nvPr/>
      </p:nvGrpSpPr>
      <p:grpSpPr>
        <a:xfrm>
          <a:off x="0" y="0"/>
          <a:ext cx="0" cy="0"/>
          <a:chOff x="0" y="0"/>
          <a:chExt cx="0" cy="0"/>
        </a:xfrm>
      </p:grpSpPr>
      <p:sp>
        <p:nvSpPr>
          <p:cNvPr id="258" name="Google Shape;258;g1a7c5b7c254_0_8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59" name="Google Shape;259;g1a7c5b7c254_0_8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2" name="Shape 262"/>
        <p:cNvGrpSpPr/>
        <p:nvPr/>
      </p:nvGrpSpPr>
      <p:grpSpPr>
        <a:xfrm>
          <a:off x="0" y="0"/>
          <a:ext cx="0" cy="0"/>
          <a:chOff x="0" y="0"/>
          <a:chExt cx="0" cy="0"/>
        </a:xfrm>
      </p:grpSpPr>
      <p:sp>
        <p:nvSpPr>
          <p:cNvPr id="263" name="Google Shape;263;g1a7c5b7c254_0_9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64" name="Google Shape;264;g1a7c5b7c254_0_9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sz="1400">
                <a:solidFill>
                  <a:schemeClr val="dk1"/>
                </a:solidFill>
              </a:rPr>
              <a:t>Periods and wet dreams</a:t>
            </a:r>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7" name="Shape 267"/>
        <p:cNvGrpSpPr/>
        <p:nvPr/>
      </p:nvGrpSpPr>
      <p:grpSpPr>
        <a:xfrm>
          <a:off x="0" y="0"/>
          <a:ext cx="0" cy="0"/>
          <a:chOff x="0" y="0"/>
          <a:chExt cx="0" cy="0"/>
        </a:xfrm>
      </p:grpSpPr>
      <p:sp>
        <p:nvSpPr>
          <p:cNvPr id="268" name="Google Shape;268;g1a7c5b7c254_0_10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69" name="Google Shape;269;g1a7c5b7c254_0_10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7" name="Shape 277"/>
        <p:cNvGrpSpPr/>
        <p:nvPr/>
      </p:nvGrpSpPr>
      <p:grpSpPr>
        <a:xfrm>
          <a:off x="0" y="0"/>
          <a:ext cx="0" cy="0"/>
          <a:chOff x="0" y="0"/>
          <a:chExt cx="0" cy="0"/>
        </a:xfrm>
      </p:grpSpPr>
      <p:sp>
        <p:nvSpPr>
          <p:cNvPr id="278" name="Google Shape;278;g1a7c5b7c254_0_11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79" name="Google Shape;279;g1a7c5b7c254_0_11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7" name="Shape 287"/>
        <p:cNvGrpSpPr/>
        <p:nvPr/>
      </p:nvGrpSpPr>
      <p:grpSpPr>
        <a:xfrm>
          <a:off x="0" y="0"/>
          <a:ext cx="0" cy="0"/>
          <a:chOff x="0" y="0"/>
          <a:chExt cx="0" cy="0"/>
        </a:xfrm>
      </p:grpSpPr>
      <p:sp>
        <p:nvSpPr>
          <p:cNvPr id="288" name="Google Shape;288;g19d9cfcd5c2_0_3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89" name="Google Shape;289;g19d9cfcd5c2_0_3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2" name="Shape 292"/>
        <p:cNvGrpSpPr/>
        <p:nvPr/>
      </p:nvGrpSpPr>
      <p:grpSpPr>
        <a:xfrm>
          <a:off x="0" y="0"/>
          <a:ext cx="0" cy="0"/>
          <a:chOff x="0" y="0"/>
          <a:chExt cx="0" cy="0"/>
        </a:xfrm>
      </p:grpSpPr>
      <p:sp>
        <p:nvSpPr>
          <p:cNvPr id="293" name="Google Shape;293;g1a7c5b7c254_0_12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94" name="Google Shape;294;g1a7c5b7c254_0_12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0" name="Shape 300"/>
        <p:cNvGrpSpPr/>
        <p:nvPr/>
      </p:nvGrpSpPr>
      <p:grpSpPr>
        <a:xfrm>
          <a:off x="0" y="0"/>
          <a:ext cx="0" cy="0"/>
          <a:chOff x="0" y="0"/>
          <a:chExt cx="0" cy="0"/>
        </a:xfrm>
      </p:grpSpPr>
      <p:sp>
        <p:nvSpPr>
          <p:cNvPr id="301" name="Google Shape;301;g17dbf8c4ec7_0_12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02" name="Google Shape;302;g17dbf8c4ec7_0_12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6" name="Shape 306"/>
        <p:cNvGrpSpPr/>
        <p:nvPr/>
      </p:nvGrpSpPr>
      <p:grpSpPr>
        <a:xfrm>
          <a:off x="0" y="0"/>
          <a:ext cx="0" cy="0"/>
          <a:chOff x="0" y="0"/>
          <a:chExt cx="0" cy="0"/>
        </a:xfrm>
      </p:grpSpPr>
      <p:sp>
        <p:nvSpPr>
          <p:cNvPr id="307" name="Google Shape;307;g1a7c5b7c254_0_12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08" name="Google Shape;308;g1a7c5b7c254_0_12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sz="1400">
                <a:solidFill>
                  <a:schemeClr val="dk1"/>
                </a:solidFill>
              </a:rPr>
              <a:t>Focus on taking care of your body during/after puberty - looking at mensuration products in more detail, deodorant etc.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7" name="Shape 67"/>
        <p:cNvGrpSpPr/>
        <p:nvPr/>
      </p:nvGrpSpPr>
      <p:grpSpPr>
        <a:xfrm>
          <a:off x="0" y="0"/>
          <a:ext cx="0" cy="0"/>
          <a:chOff x="0" y="0"/>
          <a:chExt cx="0" cy="0"/>
        </a:xfrm>
      </p:grpSpPr>
      <p:sp>
        <p:nvSpPr>
          <p:cNvPr id="68" name="Google Shape;68;g18796f3146f_0_1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9" name="Google Shape;69;g18796f3146f_0_1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2" name="Shape 312"/>
        <p:cNvGrpSpPr/>
        <p:nvPr/>
      </p:nvGrpSpPr>
      <p:grpSpPr>
        <a:xfrm>
          <a:off x="0" y="0"/>
          <a:ext cx="0" cy="0"/>
          <a:chOff x="0" y="0"/>
          <a:chExt cx="0" cy="0"/>
        </a:xfrm>
      </p:grpSpPr>
      <p:sp>
        <p:nvSpPr>
          <p:cNvPr id="313" name="Google Shape;313;g1a7c5b7c254_0_14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14" name="Google Shape;314;g1a7c5b7c254_0_14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8" name="Shape 318"/>
        <p:cNvGrpSpPr/>
        <p:nvPr/>
      </p:nvGrpSpPr>
      <p:grpSpPr>
        <a:xfrm>
          <a:off x="0" y="0"/>
          <a:ext cx="0" cy="0"/>
          <a:chOff x="0" y="0"/>
          <a:chExt cx="0" cy="0"/>
        </a:xfrm>
      </p:grpSpPr>
      <p:sp>
        <p:nvSpPr>
          <p:cNvPr id="319" name="Google Shape;319;g19d9cfcd5c2_0_4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20" name="Google Shape;320;g19d9cfcd5c2_0_4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3" name="Shape 323"/>
        <p:cNvGrpSpPr/>
        <p:nvPr/>
      </p:nvGrpSpPr>
      <p:grpSpPr>
        <a:xfrm>
          <a:off x="0" y="0"/>
          <a:ext cx="0" cy="0"/>
          <a:chOff x="0" y="0"/>
          <a:chExt cx="0" cy="0"/>
        </a:xfrm>
      </p:grpSpPr>
      <p:sp>
        <p:nvSpPr>
          <p:cNvPr id="324" name="Google Shape;324;g1a7c5b7c254_0_5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25" name="Google Shape;325;g1a7c5b7c254_0_5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8" name="Shape 328"/>
        <p:cNvGrpSpPr/>
        <p:nvPr/>
      </p:nvGrpSpPr>
      <p:grpSpPr>
        <a:xfrm>
          <a:off x="0" y="0"/>
          <a:ext cx="0" cy="0"/>
          <a:chOff x="0" y="0"/>
          <a:chExt cx="0" cy="0"/>
        </a:xfrm>
      </p:grpSpPr>
      <p:sp>
        <p:nvSpPr>
          <p:cNvPr id="329" name="Google Shape;329;g1a7c5b7c254_0_4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30" name="Google Shape;330;g1a7c5b7c254_0_4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3" name="Shape 73"/>
        <p:cNvGrpSpPr/>
        <p:nvPr/>
      </p:nvGrpSpPr>
      <p:grpSpPr>
        <a:xfrm>
          <a:off x="0" y="0"/>
          <a:ext cx="0" cy="0"/>
          <a:chOff x="0" y="0"/>
          <a:chExt cx="0" cy="0"/>
        </a:xfrm>
      </p:grpSpPr>
      <p:sp>
        <p:nvSpPr>
          <p:cNvPr id="74" name="Google Shape;74;g18796f3146f_0_1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5" name="Google Shape;75;g18796f3146f_0_1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298450" lvl="0" marL="457200" rtl="0" algn="l">
              <a:spcBef>
                <a:spcPts val="0"/>
              </a:spcBef>
              <a:spcAft>
                <a:spcPts val="0"/>
              </a:spcAft>
              <a:buSzPts val="1100"/>
              <a:buAutoNum type="arabicPeriod"/>
            </a:pPr>
            <a:r>
              <a:rPr lang="en" u="sng">
                <a:solidFill>
                  <a:schemeClr val="hlink"/>
                </a:solidFill>
                <a:hlinkClick r:id="rId2"/>
              </a:rPr>
              <a:t>https://ihpe.org.uk/1-in-4-girls-start-their-periods-before-learning-about-it-at-school/</a:t>
            </a:r>
            <a:endParaRPr/>
          </a:p>
          <a:p>
            <a:pPr indent="-298450" lvl="0" marL="457200" rtl="0" algn="l">
              <a:spcBef>
                <a:spcPts val="0"/>
              </a:spcBef>
              <a:spcAft>
                <a:spcPts val="0"/>
              </a:spcAft>
              <a:buSzPts val="1100"/>
              <a:buAutoNum type="arabicPeriod"/>
            </a:pPr>
            <a:r>
              <a:rPr lang="en" u="sng">
                <a:solidFill>
                  <a:schemeClr val="hlink"/>
                </a:solidFill>
                <a:hlinkClick r:id="rId3"/>
              </a:rPr>
              <a:t>https://learning.nspcc.org.uk/research-resources/statistics-briefings/child-sexual-abuse</a:t>
            </a:r>
            <a:endParaRPr/>
          </a:p>
          <a:p>
            <a:pPr indent="-298450" lvl="0" marL="457200" rtl="0" algn="l">
              <a:spcBef>
                <a:spcPts val="0"/>
              </a:spcBef>
              <a:spcAft>
                <a:spcPts val="0"/>
              </a:spcAft>
              <a:buSzPts val="1100"/>
              <a:buAutoNum type="arabicPeriod"/>
            </a:pPr>
            <a:r>
              <a:rPr lang="en" sz="1400" u="sng">
                <a:solidFill>
                  <a:schemeClr val="hlink"/>
                </a:solidFill>
                <a:hlinkClick r:id="rId4"/>
              </a:rPr>
              <a:t>https://www.gov.uk/government/publications/review-of-sexual-abuse-in-schools-and-colleges/review-of-sexual-abuse-in-schools-and-colleges</a:t>
            </a:r>
            <a:r>
              <a:rPr lang="en" sz="1400">
                <a:solidFill>
                  <a:schemeClr val="dk1"/>
                </a:solidFill>
              </a:rPr>
              <a:t> </a:t>
            </a:r>
            <a:endParaRPr/>
          </a:p>
          <a:p>
            <a:pPr indent="0" lvl="0" marL="0" rtl="0" algn="l">
              <a:spcBef>
                <a:spcPts val="0"/>
              </a:spcBef>
              <a:spcAft>
                <a:spcPts val="0"/>
              </a:spcAft>
              <a:buNone/>
            </a:pPr>
            <a:r>
              <a:rPr lang="en"/>
              <a:t>4. 4. </a:t>
            </a:r>
            <a:r>
              <a:rPr lang="en" u="sng">
                <a:solidFill>
                  <a:schemeClr val="hlink"/>
                </a:solidFill>
                <a:hlinkClick r:id="rId5"/>
              </a:rPr>
              <a:t>https://assets.publishing.service.gov.uk/government/uploads/system/uploads/attachment_data/file/412427/LGB_Suicide_Prevention_Toolkit_FINAL.pdf</a:t>
            </a:r>
            <a:endParaRPr/>
          </a:p>
          <a:p>
            <a:pPr indent="0" lvl="0" marL="0" rtl="0" algn="l">
              <a:spcBef>
                <a:spcPts val="0"/>
              </a:spcBef>
              <a:spcAft>
                <a:spcPts val="0"/>
              </a:spcAft>
              <a:buNone/>
            </a:pPr>
            <a:r>
              <a:rPr lang="en" u="sng">
                <a:solidFill>
                  <a:schemeClr val="hlink"/>
                </a:solidFill>
                <a:hlinkClick r:id="rId6"/>
              </a:rPr>
              <a:t>https://www.thetrevorproject.org/resources/article/facts-about-lgbtq-youth-suicide/</a:t>
            </a:r>
            <a:r>
              <a:rPr lang="en"/>
              <a:t>  </a:t>
            </a:r>
            <a:r>
              <a:rPr lang="en" u="sng">
                <a:solidFill>
                  <a:schemeClr val="hlink"/>
                </a:solidFill>
                <a:hlinkClick r:id="rId7"/>
              </a:rPr>
              <a:t>https://www.justlikeus.org/blog/2021/11/25/lgbt-young-people-twice-likely-suicide/</a:t>
            </a:r>
            <a:r>
              <a:rPr lang="en"/>
              <a:t> </a:t>
            </a:r>
            <a:endParaRPr/>
          </a:p>
          <a:p>
            <a:pPr indent="0" lvl="0" marL="0" rtl="0" algn="l">
              <a:spcBef>
                <a:spcPts val="0"/>
              </a:spcBef>
              <a:spcAft>
                <a:spcPts val="0"/>
              </a:spcAft>
              <a:buNone/>
            </a:pPr>
            <a:r>
              <a:rPr lang="en"/>
              <a:t>5. </a:t>
            </a:r>
            <a:r>
              <a:rPr lang="en" u="sng">
                <a:solidFill>
                  <a:schemeClr val="hlink"/>
                </a:solidFill>
                <a:hlinkClick r:id="rId8"/>
              </a:rPr>
              <a:t>https://www.bbfc.co.uk/about-us/news/children-see-pornography-as-young-as-seven-new-report-finds</a:t>
            </a:r>
            <a:r>
              <a:rPr lang="en"/>
              <a:t> </a:t>
            </a:r>
            <a:r>
              <a:rPr lang="en" u="sng">
                <a:solidFill>
                  <a:schemeClr val="hlink"/>
                </a:solidFill>
                <a:hlinkClick r:id="rId9"/>
              </a:rPr>
              <a:t>https://www.thefreelibrary.com/PORN%3B+Should+kids+be+taught+about+it+in+schools+at+the+age+of+5%3F-a0330564641</a:t>
            </a:r>
            <a:r>
              <a:rPr lang="en"/>
              <a:t> </a:t>
            </a:r>
            <a:endParaRPr/>
          </a:p>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9" name="Shape 79"/>
        <p:cNvGrpSpPr/>
        <p:nvPr/>
      </p:nvGrpSpPr>
      <p:grpSpPr>
        <a:xfrm>
          <a:off x="0" y="0"/>
          <a:ext cx="0" cy="0"/>
          <a:chOff x="0" y="0"/>
          <a:chExt cx="0" cy="0"/>
        </a:xfrm>
      </p:grpSpPr>
      <p:sp>
        <p:nvSpPr>
          <p:cNvPr id="80" name="Google Shape;80;g18796f3146f_0_2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1" name="Google Shape;81;g18796f3146f_0_2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5" name="Shape 85"/>
        <p:cNvGrpSpPr/>
        <p:nvPr/>
      </p:nvGrpSpPr>
      <p:grpSpPr>
        <a:xfrm>
          <a:off x="0" y="0"/>
          <a:ext cx="0" cy="0"/>
          <a:chOff x="0" y="0"/>
          <a:chExt cx="0" cy="0"/>
        </a:xfrm>
      </p:grpSpPr>
      <p:sp>
        <p:nvSpPr>
          <p:cNvPr id="86" name="Google Shape;86;g18796f3146f_0_2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7" name="Google Shape;87;g18796f3146f_0_2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2" name="Shape 92"/>
        <p:cNvGrpSpPr/>
        <p:nvPr/>
      </p:nvGrpSpPr>
      <p:grpSpPr>
        <a:xfrm>
          <a:off x="0" y="0"/>
          <a:ext cx="0" cy="0"/>
          <a:chOff x="0" y="0"/>
          <a:chExt cx="0" cy="0"/>
        </a:xfrm>
      </p:grpSpPr>
      <p:sp>
        <p:nvSpPr>
          <p:cNvPr id="93" name="Google Shape;93;g18796f3146f_0_3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4" name="Google Shape;94;g18796f3146f_0_3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9" name="Shape 99"/>
        <p:cNvGrpSpPr/>
        <p:nvPr/>
      </p:nvGrpSpPr>
      <p:grpSpPr>
        <a:xfrm>
          <a:off x="0" y="0"/>
          <a:ext cx="0" cy="0"/>
          <a:chOff x="0" y="0"/>
          <a:chExt cx="0" cy="0"/>
        </a:xfrm>
      </p:grpSpPr>
      <p:sp>
        <p:nvSpPr>
          <p:cNvPr id="100" name="Google Shape;100;g18796f3146f_0_4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1" name="Google Shape;101;g18796f3146f_0_4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2"/>
          <p:cNvSpPr txBox="1"/>
          <p:nvPr>
            <p:ph type="ctrTitle"/>
          </p:nvPr>
        </p:nvSpPr>
        <p:spPr>
          <a:xfrm>
            <a:off x="311708" y="744575"/>
            <a:ext cx="8520600" cy="2052600"/>
          </a:xfrm>
          <a:prstGeom prst="rect">
            <a:avLst/>
          </a:prstGeom>
        </p:spPr>
        <p:txBody>
          <a:bodyPr anchorCtr="0" anchor="b" bIns="91425" lIns="91425" spcFirstLastPara="1" rIns="91425" wrap="square" tIns="91425">
            <a:normAutofit/>
          </a:bodyPr>
          <a:lstStyle>
            <a:lvl1pPr lvl="0" rtl="0" algn="ctr">
              <a:spcBef>
                <a:spcPts val="0"/>
              </a:spcBef>
              <a:spcAft>
                <a:spcPts val="0"/>
              </a:spcAft>
              <a:buSzPts val="5200"/>
              <a:buNone/>
              <a:defRPr sz="5200"/>
            </a:lvl1pPr>
            <a:lvl2pPr lvl="1" rtl="0" algn="ctr">
              <a:spcBef>
                <a:spcPts val="0"/>
              </a:spcBef>
              <a:spcAft>
                <a:spcPts val="0"/>
              </a:spcAft>
              <a:buSzPts val="5200"/>
              <a:buNone/>
              <a:defRPr sz="5200"/>
            </a:lvl2pPr>
            <a:lvl3pPr lvl="2" rtl="0" algn="ctr">
              <a:spcBef>
                <a:spcPts val="0"/>
              </a:spcBef>
              <a:spcAft>
                <a:spcPts val="0"/>
              </a:spcAft>
              <a:buSzPts val="5200"/>
              <a:buNone/>
              <a:defRPr sz="5200"/>
            </a:lvl3pPr>
            <a:lvl4pPr lvl="3" rtl="0" algn="ctr">
              <a:spcBef>
                <a:spcPts val="0"/>
              </a:spcBef>
              <a:spcAft>
                <a:spcPts val="0"/>
              </a:spcAft>
              <a:buSzPts val="5200"/>
              <a:buNone/>
              <a:defRPr sz="5200"/>
            </a:lvl4pPr>
            <a:lvl5pPr lvl="4" rtl="0" algn="ctr">
              <a:spcBef>
                <a:spcPts val="0"/>
              </a:spcBef>
              <a:spcAft>
                <a:spcPts val="0"/>
              </a:spcAft>
              <a:buSzPts val="5200"/>
              <a:buNone/>
              <a:defRPr sz="5200"/>
            </a:lvl5pPr>
            <a:lvl6pPr lvl="5" rtl="0" algn="ctr">
              <a:spcBef>
                <a:spcPts val="0"/>
              </a:spcBef>
              <a:spcAft>
                <a:spcPts val="0"/>
              </a:spcAft>
              <a:buSzPts val="5200"/>
              <a:buNone/>
              <a:defRPr sz="5200"/>
            </a:lvl6pPr>
            <a:lvl7pPr lvl="6" rtl="0" algn="ctr">
              <a:spcBef>
                <a:spcPts val="0"/>
              </a:spcBef>
              <a:spcAft>
                <a:spcPts val="0"/>
              </a:spcAft>
              <a:buSzPts val="5200"/>
              <a:buNone/>
              <a:defRPr sz="5200"/>
            </a:lvl7pPr>
            <a:lvl8pPr lvl="7" rtl="0" algn="ctr">
              <a:spcBef>
                <a:spcPts val="0"/>
              </a:spcBef>
              <a:spcAft>
                <a:spcPts val="0"/>
              </a:spcAft>
              <a:buSzPts val="5200"/>
              <a:buNone/>
              <a:defRPr sz="5200"/>
            </a:lvl8pPr>
            <a:lvl9pPr lvl="8" rtl="0" algn="ctr">
              <a:spcBef>
                <a:spcPts val="0"/>
              </a:spcBef>
              <a:spcAft>
                <a:spcPts val="0"/>
              </a:spcAft>
              <a:buSzPts val="5200"/>
              <a:buNone/>
              <a:defRPr sz="5200"/>
            </a:lvl9pPr>
          </a:lstStyle>
          <a:p/>
        </p:txBody>
      </p:sp>
      <p:sp>
        <p:nvSpPr>
          <p:cNvPr id="11" name="Google Shape;11;p2"/>
          <p:cNvSpPr txBox="1"/>
          <p:nvPr>
            <p:ph idx="1" type="subTitle"/>
          </p:nvPr>
        </p:nvSpPr>
        <p:spPr>
          <a:xfrm>
            <a:off x="311700" y="2834125"/>
            <a:ext cx="8520600" cy="792600"/>
          </a:xfrm>
          <a:prstGeom prst="rect">
            <a:avLst/>
          </a:prstGeom>
        </p:spPr>
        <p:txBody>
          <a:bodyPr anchorCtr="0" anchor="t" bIns="91425" lIns="91425" spcFirstLastPara="1" rIns="91425" wrap="square" tIns="91425">
            <a:normAutofit/>
          </a:bodyPr>
          <a:lstStyle>
            <a:lvl1pPr lvl="0" rtl="0" algn="ctr">
              <a:lnSpc>
                <a:spcPct val="100000"/>
              </a:lnSpc>
              <a:spcBef>
                <a:spcPts val="0"/>
              </a:spcBef>
              <a:spcAft>
                <a:spcPts val="0"/>
              </a:spcAft>
              <a:buSzPts val="2800"/>
              <a:buNone/>
              <a:defRPr sz="2800"/>
            </a:lvl1pPr>
            <a:lvl2pPr lvl="1" rtl="0" algn="ctr">
              <a:lnSpc>
                <a:spcPct val="100000"/>
              </a:lnSpc>
              <a:spcBef>
                <a:spcPts val="0"/>
              </a:spcBef>
              <a:spcAft>
                <a:spcPts val="0"/>
              </a:spcAft>
              <a:buSzPts val="2800"/>
              <a:buNone/>
              <a:defRPr sz="2800"/>
            </a:lvl2pPr>
            <a:lvl3pPr lvl="2" rtl="0" algn="ctr">
              <a:lnSpc>
                <a:spcPct val="100000"/>
              </a:lnSpc>
              <a:spcBef>
                <a:spcPts val="0"/>
              </a:spcBef>
              <a:spcAft>
                <a:spcPts val="0"/>
              </a:spcAft>
              <a:buSzPts val="2800"/>
              <a:buNone/>
              <a:defRPr sz="2800"/>
            </a:lvl3pPr>
            <a:lvl4pPr lvl="3" rtl="0" algn="ctr">
              <a:lnSpc>
                <a:spcPct val="100000"/>
              </a:lnSpc>
              <a:spcBef>
                <a:spcPts val="0"/>
              </a:spcBef>
              <a:spcAft>
                <a:spcPts val="0"/>
              </a:spcAft>
              <a:buSzPts val="2800"/>
              <a:buNone/>
              <a:defRPr sz="2800"/>
            </a:lvl4pPr>
            <a:lvl5pPr lvl="4" rtl="0" algn="ctr">
              <a:lnSpc>
                <a:spcPct val="100000"/>
              </a:lnSpc>
              <a:spcBef>
                <a:spcPts val="0"/>
              </a:spcBef>
              <a:spcAft>
                <a:spcPts val="0"/>
              </a:spcAft>
              <a:buSzPts val="2800"/>
              <a:buNone/>
              <a:defRPr sz="2800"/>
            </a:lvl5pPr>
            <a:lvl6pPr lvl="5" rtl="0" algn="ctr">
              <a:lnSpc>
                <a:spcPct val="100000"/>
              </a:lnSpc>
              <a:spcBef>
                <a:spcPts val="0"/>
              </a:spcBef>
              <a:spcAft>
                <a:spcPts val="0"/>
              </a:spcAft>
              <a:buSzPts val="2800"/>
              <a:buNone/>
              <a:defRPr sz="2800"/>
            </a:lvl6pPr>
            <a:lvl7pPr lvl="6" rtl="0" algn="ctr">
              <a:lnSpc>
                <a:spcPct val="100000"/>
              </a:lnSpc>
              <a:spcBef>
                <a:spcPts val="0"/>
              </a:spcBef>
              <a:spcAft>
                <a:spcPts val="0"/>
              </a:spcAft>
              <a:buSzPts val="2800"/>
              <a:buNone/>
              <a:defRPr sz="2800"/>
            </a:lvl7pPr>
            <a:lvl8pPr lvl="7" rtl="0" algn="ctr">
              <a:lnSpc>
                <a:spcPct val="100000"/>
              </a:lnSpc>
              <a:spcBef>
                <a:spcPts val="0"/>
              </a:spcBef>
              <a:spcAft>
                <a:spcPts val="0"/>
              </a:spcAft>
              <a:buSzPts val="2800"/>
              <a:buNone/>
              <a:defRPr sz="2800"/>
            </a:lvl8pPr>
            <a:lvl9pPr lvl="8" rtl="0" algn="ctr">
              <a:lnSpc>
                <a:spcPct val="100000"/>
              </a:lnSpc>
              <a:spcBef>
                <a:spcPts val="0"/>
              </a:spcBef>
              <a:spcAft>
                <a:spcPts val="0"/>
              </a:spcAft>
              <a:buSzPts val="2800"/>
              <a:buNone/>
              <a:defRPr sz="2800"/>
            </a:lvl9pPr>
          </a:lstStyle>
          <a:p/>
        </p:txBody>
      </p:sp>
      <p:sp>
        <p:nvSpPr>
          <p:cNvPr id="12" name="Google Shape;12;p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4" name="Shape 44"/>
        <p:cNvGrpSpPr/>
        <p:nvPr/>
      </p:nvGrpSpPr>
      <p:grpSpPr>
        <a:xfrm>
          <a:off x="0" y="0"/>
          <a:ext cx="0" cy="0"/>
          <a:chOff x="0" y="0"/>
          <a:chExt cx="0" cy="0"/>
        </a:xfrm>
      </p:grpSpPr>
      <p:sp>
        <p:nvSpPr>
          <p:cNvPr id="45" name="Google Shape;45;p11"/>
          <p:cNvSpPr txBox="1"/>
          <p:nvPr>
            <p:ph hasCustomPrompt="1" type="title"/>
          </p:nvPr>
        </p:nvSpPr>
        <p:spPr>
          <a:xfrm>
            <a:off x="311700" y="1106125"/>
            <a:ext cx="8520600" cy="1963500"/>
          </a:xfrm>
          <a:prstGeom prst="rect">
            <a:avLst/>
          </a:prstGeom>
        </p:spPr>
        <p:txBody>
          <a:bodyPr anchorCtr="0" anchor="b" bIns="91425" lIns="91425" spcFirstLastPara="1" rIns="91425" wrap="square" tIns="91425">
            <a:normAutofit/>
          </a:bodyPr>
          <a:lstStyle>
            <a:lvl1pPr lvl="0" rtl="0" algn="ctr">
              <a:spcBef>
                <a:spcPts val="0"/>
              </a:spcBef>
              <a:spcAft>
                <a:spcPts val="0"/>
              </a:spcAft>
              <a:buSzPts val="12000"/>
              <a:buNone/>
              <a:defRPr sz="12000"/>
            </a:lvl1pPr>
            <a:lvl2pPr lvl="1" rtl="0" algn="ctr">
              <a:spcBef>
                <a:spcPts val="0"/>
              </a:spcBef>
              <a:spcAft>
                <a:spcPts val="0"/>
              </a:spcAft>
              <a:buSzPts val="12000"/>
              <a:buNone/>
              <a:defRPr sz="12000"/>
            </a:lvl2pPr>
            <a:lvl3pPr lvl="2" rtl="0" algn="ctr">
              <a:spcBef>
                <a:spcPts val="0"/>
              </a:spcBef>
              <a:spcAft>
                <a:spcPts val="0"/>
              </a:spcAft>
              <a:buSzPts val="12000"/>
              <a:buNone/>
              <a:defRPr sz="12000"/>
            </a:lvl3pPr>
            <a:lvl4pPr lvl="3" rtl="0" algn="ctr">
              <a:spcBef>
                <a:spcPts val="0"/>
              </a:spcBef>
              <a:spcAft>
                <a:spcPts val="0"/>
              </a:spcAft>
              <a:buSzPts val="12000"/>
              <a:buNone/>
              <a:defRPr sz="12000"/>
            </a:lvl4pPr>
            <a:lvl5pPr lvl="4" rtl="0" algn="ctr">
              <a:spcBef>
                <a:spcPts val="0"/>
              </a:spcBef>
              <a:spcAft>
                <a:spcPts val="0"/>
              </a:spcAft>
              <a:buSzPts val="12000"/>
              <a:buNone/>
              <a:defRPr sz="12000"/>
            </a:lvl5pPr>
            <a:lvl6pPr lvl="5" rtl="0" algn="ctr">
              <a:spcBef>
                <a:spcPts val="0"/>
              </a:spcBef>
              <a:spcAft>
                <a:spcPts val="0"/>
              </a:spcAft>
              <a:buSzPts val="12000"/>
              <a:buNone/>
              <a:defRPr sz="12000"/>
            </a:lvl6pPr>
            <a:lvl7pPr lvl="6" rtl="0" algn="ctr">
              <a:spcBef>
                <a:spcPts val="0"/>
              </a:spcBef>
              <a:spcAft>
                <a:spcPts val="0"/>
              </a:spcAft>
              <a:buSzPts val="12000"/>
              <a:buNone/>
              <a:defRPr sz="12000"/>
            </a:lvl7pPr>
            <a:lvl8pPr lvl="7" rtl="0" algn="ctr">
              <a:spcBef>
                <a:spcPts val="0"/>
              </a:spcBef>
              <a:spcAft>
                <a:spcPts val="0"/>
              </a:spcAft>
              <a:buSzPts val="12000"/>
              <a:buNone/>
              <a:defRPr sz="12000"/>
            </a:lvl8pPr>
            <a:lvl9pPr lvl="8" rtl="0" algn="ctr">
              <a:spcBef>
                <a:spcPts val="0"/>
              </a:spcBef>
              <a:spcAft>
                <a:spcPts val="0"/>
              </a:spcAft>
              <a:buSzPts val="12000"/>
              <a:buNone/>
              <a:defRPr sz="12000"/>
            </a:lvl9pPr>
          </a:lstStyle>
          <a:p>
            <a:r>
              <a:t>xx%</a:t>
            </a:r>
          </a:p>
        </p:txBody>
      </p:sp>
      <p:sp>
        <p:nvSpPr>
          <p:cNvPr id="46" name="Google Shape;46;p11"/>
          <p:cNvSpPr txBox="1"/>
          <p:nvPr>
            <p:ph idx="1" type="body"/>
          </p:nvPr>
        </p:nvSpPr>
        <p:spPr>
          <a:xfrm>
            <a:off x="311700" y="3152225"/>
            <a:ext cx="8520600" cy="1300800"/>
          </a:xfrm>
          <a:prstGeom prst="rect">
            <a:avLst/>
          </a:prstGeom>
        </p:spPr>
        <p:txBody>
          <a:bodyPr anchorCtr="0" anchor="t" bIns="91425" lIns="91425" spcFirstLastPara="1" rIns="91425" wrap="square" tIns="91425">
            <a:normAutofit/>
          </a:bodyPr>
          <a:lstStyle>
            <a:lvl1pPr indent="-342900" lvl="0" marL="457200" rtl="0" algn="ctr">
              <a:spcBef>
                <a:spcPts val="0"/>
              </a:spcBef>
              <a:spcAft>
                <a:spcPts val="0"/>
              </a:spcAft>
              <a:buSzPts val="1800"/>
              <a:buChar char="●"/>
              <a:defRPr/>
            </a:lvl1pPr>
            <a:lvl2pPr indent="-317500" lvl="1" marL="914400" rtl="0" algn="ctr">
              <a:spcBef>
                <a:spcPts val="0"/>
              </a:spcBef>
              <a:spcAft>
                <a:spcPts val="0"/>
              </a:spcAft>
              <a:buSzPts val="1400"/>
              <a:buChar char="○"/>
              <a:defRPr/>
            </a:lvl2pPr>
            <a:lvl3pPr indent="-317500" lvl="2" marL="1371600" rtl="0" algn="ctr">
              <a:spcBef>
                <a:spcPts val="0"/>
              </a:spcBef>
              <a:spcAft>
                <a:spcPts val="0"/>
              </a:spcAft>
              <a:buSzPts val="1400"/>
              <a:buChar char="■"/>
              <a:defRPr/>
            </a:lvl3pPr>
            <a:lvl4pPr indent="-317500" lvl="3" marL="1828800" rtl="0" algn="ctr">
              <a:spcBef>
                <a:spcPts val="0"/>
              </a:spcBef>
              <a:spcAft>
                <a:spcPts val="0"/>
              </a:spcAft>
              <a:buSzPts val="1400"/>
              <a:buChar char="●"/>
              <a:defRPr/>
            </a:lvl4pPr>
            <a:lvl5pPr indent="-317500" lvl="4" marL="2286000" rtl="0" algn="ctr">
              <a:spcBef>
                <a:spcPts val="0"/>
              </a:spcBef>
              <a:spcAft>
                <a:spcPts val="0"/>
              </a:spcAft>
              <a:buSzPts val="1400"/>
              <a:buChar char="○"/>
              <a:defRPr/>
            </a:lvl5pPr>
            <a:lvl6pPr indent="-317500" lvl="5" marL="2743200" rtl="0" algn="ctr">
              <a:spcBef>
                <a:spcPts val="0"/>
              </a:spcBef>
              <a:spcAft>
                <a:spcPts val="0"/>
              </a:spcAft>
              <a:buSzPts val="1400"/>
              <a:buChar char="■"/>
              <a:defRPr/>
            </a:lvl6pPr>
            <a:lvl7pPr indent="-317500" lvl="6" marL="3200400" rtl="0" algn="ctr">
              <a:spcBef>
                <a:spcPts val="0"/>
              </a:spcBef>
              <a:spcAft>
                <a:spcPts val="0"/>
              </a:spcAft>
              <a:buSzPts val="1400"/>
              <a:buChar char="●"/>
              <a:defRPr/>
            </a:lvl7pPr>
            <a:lvl8pPr indent="-317500" lvl="7" marL="3657600" rtl="0" algn="ctr">
              <a:spcBef>
                <a:spcPts val="0"/>
              </a:spcBef>
              <a:spcAft>
                <a:spcPts val="0"/>
              </a:spcAft>
              <a:buSzPts val="1400"/>
              <a:buChar char="○"/>
              <a:defRPr/>
            </a:lvl8pPr>
            <a:lvl9pPr indent="-317500" lvl="8" marL="4114800" rtl="0" algn="ctr">
              <a:spcBef>
                <a:spcPts val="0"/>
              </a:spcBef>
              <a:spcAft>
                <a:spcPts val="0"/>
              </a:spcAft>
              <a:buSzPts val="1400"/>
              <a:buChar char="■"/>
              <a:defRPr/>
            </a:lvl9pPr>
          </a:lstStyle>
          <a:p/>
        </p:txBody>
      </p:sp>
      <p:sp>
        <p:nvSpPr>
          <p:cNvPr id="47" name="Google Shape;47;p11"/>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48" name="Shape 48"/>
        <p:cNvGrpSpPr/>
        <p:nvPr/>
      </p:nvGrpSpPr>
      <p:grpSpPr>
        <a:xfrm>
          <a:off x="0" y="0"/>
          <a:ext cx="0" cy="0"/>
          <a:chOff x="0" y="0"/>
          <a:chExt cx="0" cy="0"/>
        </a:xfrm>
      </p:grpSpPr>
      <p:sp>
        <p:nvSpPr>
          <p:cNvPr id="49" name="Google Shape;49;p1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3" name="Shape 13"/>
        <p:cNvGrpSpPr/>
        <p:nvPr/>
      </p:nvGrpSpPr>
      <p:grpSpPr>
        <a:xfrm>
          <a:off x="0" y="0"/>
          <a:ext cx="0" cy="0"/>
          <a:chOff x="0" y="0"/>
          <a:chExt cx="0" cy="0"/>
        </a:xfrm>
      </p:grpSpPr>
      <p:sp>
        <p:nvSpPr>
          <p:cNvPr id="14" name="Google Shape;14;p3"/>
          <p:cNvSpPr txBox="1"/>
          <p:nvPr>
            <p:ph type="title"/>
          </p:nvPr>
        </p:nvSpPr>
        <p:spPr>
          <a:xfrm>
            <a:off x="311700" y="2150850"/>
            <a:ext cx="8520600" cy="841800"/>
          </a:xfrm>
          <a:prstGeom prst="rect">
            <a:avLst/>
          </a:prstGeom>
        </p:spPr>
        <p:txBody>
          <a:bodyPr anchorCtr="0" anchor="ctr" bIns="91425" lIns="91425" spcFirstLastPara="1" rIns="91425" wrap="square" tIns="91425">
            <a:normAutofit/>
          </a:bodyPr>
          <a:lstStyle>
            <a:lvl1pPr lvl="0" rtl="0" algn="ctr">
              <a:spcBef>
                <a:spcPts val="0"/>
              </a:spcBef>
              <a:spcAft>
                <a:spcPts val="0"/>
              </a:spcAft>
              <a:buSzPts val="3600"/>
              <a:buNone/>
              <a:defRPr sz="3600"/>
            </a:lvl1pPr>
            <a:lvl2pPr lvl="1" rtl="0" algn="ctr">
              <a:spcBef>
                <a:spcPts val="0"/>
              </a:spcBef>
              <a:spcAft>
                <a:spcPts val="0"/>
              </a:spcAft>
              <a:buSzPts val="3600"/>
              <a:buNone/>
              <a:defRPr sz="3600"/>
            </a:lvl2pPr>
            <a:lvl3pPr lvl="2" rtl="0" algn="ctr">
              <a:spcBef>
                <a:spcPts val="0"/>
              </a:spcBef>
              <a:spcAft>
                <a:spcPts val="0"/>
              </a:spcAft>
              <a:buSzPts val="3600"/>
              <a:buNone/>
              <a:defRPr sz="3600"/>
            </a:lvl3pPr>
            <a:lvl4pPr lvl="3" rtl="0" algn="ctr">
              <a:spcBef>
                <a:spcPts val="0"/>
              </a:spcBef>
              <a:spcAft>
                <a:spcPts val="0"/>
              </a:spcAft>
              <a:buSzPts val="3600"/>
              <a:buNone/>
              <a:defRPr sz="3600"/>
            </a:lvl4pPr>
            <a:lvl5pPr lvl="4" rtl="0" algn="ctr">
              <a:spcBef>
                <a:spcPts val="0"/>
              </a:spcBef>
              <a:spcAft>
                <a:spcPts val="0"/>
              </a:spcAft>
              <a:buSzPts val="3600"/>
              <a:buNone/>
              <a:defRPr sz="3600"/>
            </a:lvl5pPr>
            <a:lvl6pPr lvl="5" rtl="0" algn="ctr">
              <a:spcBef>
                <a:spcPts val="0"/>
              </a:spcBef>
              <a:spcAft>
                <a:spcPts val="0"/>
              </a:spcAft>
              <a:buSzPts val="3600"/>
              <a:buNone/>
              <a:defRPr sz="3600"/>
            </a:lvl6pPr>
            <a:lvl7pPr lvl="6" rtl="0" algn="ctr">
              <a:spcBef>
                <a:spcPts val="0"/>
              </a:spcBef>
              <a:spcAft>
                <a:spcPts val="0"/>
              </a:spcAft>
              <a:buSzPts val="3600"/>
              <a:buNone/>
              <a:defRPr sz="3600"/>
            </a:lvl7pPr>
            <a:lvl8pPr lvl="7" rtl="0" algn="ctr">
              <a:spcBef>
                <a:spcPts val="0"/>
              </a:spcBef>
              <a:spcAft>
                <a:spcPts val="0"/>
              </a:spcAft>
              <a:buSzPts val="3600"/>
              <a:buNone/>
              <a:defRPr sz="3600"/>
            </a:lvl8pPr>
            <a:lvl9pPr lvl="8" rtl="0" algn="ctr">
              <a:spcBef>
                <a:spcPts val="0"/>
              </a:spcBef>
              <a:spcAft>
                <a:spcPts val="0"/>
              </a:spcAft>
              <a:buSzPts val="3600"/>
              <a:buNone/>
              <a:defRPr sz="3600"/>
            </a:lvl9pPr>
          </a:lstStyle>
          <a:p/>
        </p:txBody>
      </p:sp>
      <p:sp>
        <p:nvSpPr>
          <p:cNvPr id="15" name="Google Shape;15;p3"/>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6" name="Shape 16"/>
        <p:cNvGrpSpPr/>
        <p:nvPr/>
      </p:nvGrpSpPr>
      <p:grpSpPr>
        <a:xfrm>
          <a:off x="0" y="0"/>
          <a:ext cx="0" cy="0"/>
          <a:chOff x="0" y="0"/>
          <a:chExt cx="0" cy="0"/>
        </a:xfrm>
      </p:grpSpPr>
      <p:sp>
        <p:nvSpPr>
          <p:cNvPr id="17" name="Google Shape;17;p4"/>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18" name="Google Shape;18;p4"/>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lvl1pPr indent="-342900" lvl="0" marL="457200" rtl="0">
              <a:spcBef>
                <a:spcPts val="0"/>
              </a:spcBef>
              <a:spcAft>
                <a:spcPts val="0"/>
              </a:spcAft>
              <a:buSzPts val="1800"/>
              <a:buChar char="●"/>
              <a:defRPr/>
            </a:lvl1pPr>
            <a:lvl2pPr indent="-317500" lvl="1" marL="914400" rtl="0">
              <a:spcBef>
                <a:spcPts val="0"/>
              </a:spcBef>
              <a:spcAft>
                <a:spcPts val="0"/>
              </a:spcAft>
              <a:buSzPts val="1400"/>
              <a:buChar char="○"/>
              <a:defRPr/>
            </a:lvl2pPr>
            <a:lvl3pPr indent="-317500" lvl="2" marL="1371600" rtl="0">
              <a:spcBef>
                <a:spcPts val="0"/>
              </a:spcBef>
              <a:spcAft>
                <a:spcPts val="0"/>
              </a:spcAft>
              <a:buSzPts val="1400"/>
              <a:buChar char="■"/>
              <a:defRPr/>
            </a:lvl3pPr>
            <a:lvl4pPr indent="-317500" lvl="3" marL="1828800" rtl="0">
              <a:spcBef>
                <a:spcPts val="0"/>
              </a:spcBef>
              <a:spcAft>
                <a:spcPts val="0"/>
              </a:spcAft>
              <a:buSzPts val="1400"/>
              <a:buChar char="●"/>
              <a:defRPr/>
            </a:lvl4pPr>
            <a:lvl5pPr indent="-317500" lvl="4" marL="2286000" rtl="0">
              <a:spcBef>
                <a:spcPts val="0"/>
              </a:spcBef>
              <a:spcAft>
                <a:spcPts val="0"/>
              </a:spcAft>
              <a:buSzPts val="1400"/>
              <a:buChar char="○"/>
              <a:defRPr/>
            </a:lvl5pPr>
            <a:lvl6pPr indent="-317500" lvl="5" marL="2743200" rtl="0">
              <a:spcBef>
                <a:spcPts val="0"/>
              </a:spcBef>
              <a:spcAft>
                <a:spcPts val="0"/>
              </a:spcAft>
              <a:buSzPts val="1400"/>
              <a:buChar char="■"/>
              <a:defRPr/>
            </a:lvl6pPr>
            <a:lvl7pPr indent="-317500" lvl="6" marL="3200400" rtl="0">
              <a:spcBef>
                <a:spcPts val="0"/>
              </a:spcBef>
              <a:spcAft>
                <a:spcPts val="0"/>
              </a:spcAft>
              <a:buSzPts val="1400"/>
              <a:buChar char="●"/>
              <a:defRPr/>
            </a:lvl7pPr>
            <a:lvl8pPr indent="-317500" lvl="7" marL="3657600" rtl="0">
              <a:spcBef>
                <a:spcPts val="0"/>
              </a:spcBef>
              <a:spcAft>
                <a:spcPts val="0"/>
              </a:spcAft>
              <a:buSzPts val="1400"/>
              <a:buChar char="○"/>
              <a:defRPr/>
            </a:lvl8pPr>
            <a:lvl9pPr indent="-317500" lvl="8" marL="4114800" rtl="0">
              <a:spcBef>
                <a:spcPts val="0"/>
              </a:spcBef>
              <a:spcAft>
                <a:spcPts val="0"/>
              </a:spcAft>
              <a:buSzPts val="1400"/>
              <a:buChar char="■"/>
              <a:defRPr/>
            </a:lvl9pPr>
          </a:lstStyle>
          <a:p/>
        </p:txBody>
      </p:sp>
      <p:sp>
        <p:nvSpPr>
          <p:cNvPr id="19" name="Google Shape;19;p4"/>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0" name="Shape 20"/>
        <p:cNvGrpSpPr/>
        <p:nvPr/>
      </p:nvGrpSpPr>
      <p:grpSpPr>
        <a:xfrm>
          <a:off x="0" y="0"/>
          <a:ext cx="0" cy="0"/>
          <a:chOff x="0" y="0"/>
          <a:chExt cx="0" cy="0"/>
        </a:xfrm>
      </p:grpSpPr>
      <p:sp>
        <p:nvSpPr>
          <p:cNvPr id="21" name="Google Shape;21;p5"/>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22" name="Google Shape;22;p5"/>
          <p:cNvSpPr txBox="1"/>
          <p:nvPr>
            <p:ph idx="1" type="body"/>
          </p:nvPr>
        </p:nvSpPr>
        <p:spPr>
          <a:xfrm>
            <a:off x="311700" y="1152475"/>
            <a:ext cx="3999900" cy="3416400"/>
          </a:xfrm>
          <a:prstGeom prst="rect">
            <a:avLst/>
          </a:prstGeom>
        </p:spPr>
        <p:txBody>
          <a:bodyPr anchorCtr="0" anchor="t" bIns="91425" lIns="91425" spcFirstLastPara="1" rIns="91425" wrap="square" tIns="91425">
            <a:normAutofit/>
          </a:bodyPr>
          <a:lstStyle>
            <a:lvl1pPr indent="-317500" lvl="0" marL="457200" rtl="0">
              <a:spcBef>
                <a:spcPts val="0"/>
              </a:spcBef>
              <a:spcAft>
                <a:spcPts val="0"/>
              </a:spcAft>
              <a:buSzPts val="1400"/>
              <a:buChar char="●"/>
              <a:defRPr sz="1400"/>
            </a:lvl1pPr>
            <a:lvl2pPr indent="-304800" lvl="1" marL="914400" rtl="0">
              <a:spcBef>
                <a:spcPts val="0"/>
              </a:spcBef>
              <a:spcAft>
                <a:spcPts val="0"/>
              </a:spcAft>
              <a:buSzPts val="1200"/>
              <a:buChar char="○"/>
              <a:defRPr sz="1200"/>
            </a:lvl2pPr>
            <a:lvl3pPr indent="-304800" lvl="2" marL="1371600" rtl="0">
              <a:spcBef>
                <a:spcPts val="0"/>
              </a:spcBef>
              <a:spcAft>
                <a:spcPts val="0"/>
              </a:spcAft>
              <a:buSzPts val="1200"/>
              <a:buChar char="■"/>
              <a:defRPr sz="1200"/>
            </a:lvl3pPr>
            <a:lvl4pPr indent="-304800" lvl="3" marL="1828800" rtl="0">
              <a:spcBef>
                <a:spcPts val="0"/>
              </a:spcBef>
              <a:spcAft>
                <a:spcPts val="0"/>
              </a:spcAft>
              <a:buSzPts val="1200"/>
              <a:buChar char="●"/>
              <a:defRPr sz="1200"/>
            </a:lvl4pPr>
            <a:lvl5pPr indent="-304800" lvl="4" marL="2286000" rtl="0">
              <a:spcBef>
                <a:spcPts val="0"/>
              </a:spcBef>
              <a:spcAft>
                <a:spcPts val="0"/>
              </a:spcAft>
              <a:buSzPts val="1200"/>
              <a:buChar char="○"/>
              <a:defRPr sz="1200"/>
            </a:lvl5pPr>
            <a:lvl6pPr indent="-304800" lvl="5" marL="2743200" rtl="0">
              <a:spcBef>
                <a:spcPts val="0"/>
              </a:spcBef>
              <a:spcAft>
                <a:spcPts val="0"/>
              </a:spcAft>
              <a:buSzPts val="1200"/>
              <a:buChar char="■"/>
              <a:defRPr sz="1200"/>
            </a:lvl6pPr>
            <a:lvl7pPr indent="-304800" lvl="6" marL="3200400" rtl="0">
              <a:spcBef>
                <a:spcPts val="0"/>
              </a:spcBef>
              <a:spcAft>
                <a:spcPts val="0"/>
              </a:spcAft>
              <a:buSzPts val="1200"/>
              <a:buChar char="●"/>
              <a:defRPr sz="1200"/>
            </a:lvl7pPr>
            <a:lvl8pPr indent="-304800" lvl="7" marL="3657600" rtl="0">
              <a:spcBef>
                <a:spcPts val="0"/>
              </a:spcBef>
              <a:spcAft>
                <a:spcPts val="0"/>
              </a:spcAft>
              <a:buSzPts val="1200"/>
              <a:buChar char="○"/>
              <a:defRPr sz="1200"/>
            </a:lvl8pPr>
            <a:lvl9pPr indent="-304800" lvl="8" marL="4114800" rtl="0">
              <a:spcBef>
                <a:spcPts val="0"/>
              </a:spcBef>
              <a:spcAft>
                <a:spcPts val="0"/>
              </a:spcAft>
              <a:buSzPts val="1200"/>
              <a:buChar char="■"/>
              <a:defRPr sz="1200"/>
            </a:lvl9pPr>
          </a:lstStyle>
          <a:p/>
        </p:txBody>
      </p:sp>
      <p:sp>
        <p:nvSpPr>
          <p:cNvPr id="23" name="Google Shape;23;p5"/>
          <p:cNvSpPr txBox="1"/>
          <p:nvPr>
            <p:ph idx="2" type="body"/>
          </p:nvPr>
        </p:nvSpPr>
        <p:spPr>
          <a:xfrm>
            <a:off x="4832400" y="1152475"/>
            <a:ext cx="3999900" cy="3416400"/>
          </a:xfrm>
          <a:prstGeom prst="rect">
            <a:avLst/>
          </a:prstGeom>
        </p:spPr>
        <p:txBody>
          <a:bodyPr anchorCtr="0" anchor="t" bIns="91425" lIns="91425" spcFirstLastPara="1" rIns="91425" wrap="square" tIns="91425">
            <a:normAutofit/>
          </a:bodyPr>
          <a:lstStyle>
            <a:lvl1pPr indent="-317500" lvl="0" marL="457200" rtl="0">
              <a:spcBef>
                <a:spcPts val="0"/>
              </a:spcBef>
              <a:spcAft>
                <a:spcPts val="0"/>
              </a:spcAft>
              <a:buSzPts val="1400"/>
              <a:buChar char="●"/>
              <a:defRPr sz="1400"/>
            </a:lvl1pPr>
            <a:lvl2pPr indent="-304800" lvl="1" marL="914400" rtl="0">
              <a:spcBef>
                <a:spcPts val="0"/>
              </a:spcBef>
              <a:spcAft>
                <a:spcPts val="0"/>
              </a:spcAft>
              <a:buSzPts val="1200"/>
              <a:buChar char="○"/>
              <a:defRPr sz="1200"/>
            </a:lvl2pPr>
            <a:lvl3pPr indent="-304800" lvl="2" marL="1371600" rtl="0">
              <a:spcBef>
                <a:spcPts val="0"/>
              </a:spcBef>
              <a:spcAft>
                <a:spcPts val="0"/>
              </a:spcAft>
              <a:buSzPts val="1200"/>
              <a:buChar char="■"/>
              <a:defRPr sz="1200"/>
            </a:lvl3pPr>
            <a:lvl4pPr indent="-304800" lvl="3" marL="1828800" rtl="0">
              <a:spcBef>
                <a:spcPts val="0"/>
              </a:spcBef>
              <a:spcAft>
                <a:spcPts val="0"/>
              </a:spcAft>
              <a:buSzPts val="1200"/>
              <a:buChar char="●"/>
              <a:defRPr sz="1200"/>
            </a:lvl4pPr>
            <a:lvl5pPr indent="-304800" lvl="4" marL="2286000" rtl="0">
              <a:spcBef>
                <a:spcPts val="0"/>
              </a:spcBef>
              <a:spcAft>
                <a:spcPts val="0"/>
              </a:spcAft>
              <a:buSzPts val="1200"/>
              <a:buChar char="○"/>
              <a:defRPr sz="1200"/>
            </a:lvl5pPr>
            <a:lvl6pPr indent="-304800" lvl="5" marL="2743200" rtl="0">
              <a:spcBef>
                <a:spcPts val="0"/>
              </a:spcBef>
              <a:spcAft>
                <a:spcPts val="0"/>
              </a:spcAft>
              <a:buSzPts val="1200"/>
              <a:buChar char="■"/>
              <a:defRPr sz="1200"/>
            </a:lvl6pPr>
            <a:lvl7pPr indent="-304800" lvl="6" marL="3200400" rtl="0">
              <a:spcBef>
                <a:spcPts val="0"/>
              </a:spcBef>
              <a:spcAft>
                <a:spcPts val="0"/>
              </a:spcAft>
              <a:buSzPts val="1200"/>
              <a:buChar char="●"/>
              <a:defRPr sz="1200"/>
            </a:lvl7pPr>
            <a:lvl8pPr indent="-304800" lvl="7" marL="3657600" rtl="0">
              <a:spcBef>
                <a:spcPts val="0"/>
              </a:spcBef>
              <a:spcAft>
                <a:spcPts val="0"/>
              </a:spcAft>
              <a:buSzPts val="1200"/>
              <a:buChar char="○"/>
              <a:defRPr sz="1200"/>
            </a:lvl8pPr>
            <a:lvl9pPr indent="-304800" lvl="8" marL="4114800" rtl="0">
              <a:spcBef>
                <a:spcPts val="0"/>
              </a:spcBef>
              <a:spcAft>
                <a:spcPts val="0"/>
              </a:spcAft>
              <a:buSzPts val="1200"/>
              <a:buChar char="■"/>
              <a:defRPr sz="1200"/>
            </a:lvl9pPr>
          </a:lstStyle>
          <a:p/>
        </p:txBody>
      </p:sp>
      <p:sp>
        <p:nvSpPr>
          <p:cNvPr id="24" name="Google Shape;24;p5"/>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5" name="Shape 25"/>
        <p:cNvGrpSpPr/>
        <p:nvPr/>
      </p:nvGrpSpPr>
      <p:grpSpPr>
        <a:xfrm>
          <a:off x="0" y="0"/>
          <a:ext cx="0" cy="0"/>
          <a:chOff x="0" y="0"/>
          <a:chExt cx="0" cy="0"/>
        </a:xfrm>
      </p:grpSpPr>
      <p:sp>
        <p:nvSpPr>
          <p:cNvPr id="26" name="Google Shape;26;p6"/>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27" name="Google Shape;27;p6"/>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28" name="Shape 28"/>
        <p:cNvGrpSpPr/>
        <p:nvPr/>
      </p:nvGrpSpPr>
      <p:grpSpPr>
        <a:xfrm>
          <a:off x="0" y="0"/>
          <a:ext cx="0" cy="0"/>
          <a:chOff x="0" y="0"/>
          <a:chExt cx="0" cy="0"/>
        </a:xfrm>
      </p:grpSpPr>
      <p:sp>
        <p:nvSpPr>
          <p:cNvPr id="29" name="Google Shape;29;p7"/>
          <p:cNvSpPr txBox="1"/>
          <p:nvPr>
            <p:ph type="title"/>
          </p:nvPr>
        </p:nvSpPr>
        <p:spPr>
          <a:xfrm>
            <a:off x="311700" y="555600"/>
            <a:ext cx="2808000" cy="755700"/>
          </a:xfrm>
          <a:prstGeom prst="rect">
            <a:avLst/>
          </a:prstGeom>
        </p:spPr>
        <p:txBody>
          <a:bodyPr anchorCtr="0" anchor="b" bIns="91425" lIns="91425" spcFirstLastPara="1" rIns="91425" wrap="square" tIns="91425">
            <a:normAutofit/>
          </a:bodyPr>
          <a:lstStyle>
            <a:lvl1pPr lvl="0" rtl="0">
              <a:spcBef>
                <a:spcPts val="0"/>
              </a:spcBef>
              <a:spcAft>
                <a:spcPts val="0"/>
              </a:spcAft>
              <a:buSzPts val="2400"/>
              <a:buNone/>
              <a:defRPr sz="2400"/>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p:txBody>
      </p:sp>
      <p:sp>
        <p:nvSpPr>
          <p:cNvPr id="30" name="Google Shape;30;p7"/>
          <p:cNvSpPr txBox="1"/>
          <p:nvPr>
            <p:ph idx="1" type="body"/>
          </p:nvPr>
        </p:nvSpPr>
        <p:spPr>
          <a:xfrm>
            <a:off x="311700" y="1389600"/>
            <a:ext cx="2808000" cy="3179400"/>
          </a:xfrm>
          <a:prstGeom prst="rect">
            <a:avLst/>
          </a:prstGeom>
        </p:spPr>
        <p:txBody>
          <a:bodyPr anchorCtr="0" anchor="t" bIns="91425" lIns="91425" spcFirstLastPara="1" rIns="91425" wrap="square" tIns="91425">
            <a:normAutofit/>
          </a:bodyPr>
          <a:lstStyle>
            <a:lvl1pPr indent="-304800" lvl="0" marL="457200" rtl="0">
              <a:spcBef>
                <a:spcPts val="0"/>
              </a:spcBef>
              <a:spcAft>
                <a:spcPts val="0"/>
              </a:spcAft>
              <a:buSzPts val="1200"/>
              <a:buChar char="●"/>
              <a:defRPr sz="1200"/>
            </a:lvl1pPr>
            <a:lvl2pPr indent="-304800" lvl="1" marL="914400" rtl="0">
              <a:spcBef>
                <a:spcPts val="0"/>
              </a:spcBef>
              <a:spcAft>
                <a:spcPts val="0"/>
              </a:spcAft>
              <a:buSzPts val="1200"/>
              <a:buChar char="○"/>
              <a:defRPr sz="1200"/>
            </a:lvl2pPr>
            <a:lvl3pPr indent="-304800" lvl="2" marL="1371600" rtl="0">
              <a:spcBef>
                <a:spcPts val="0"/>
              </a:spcBef>
              <a:spcAft>
                <a:spcPts val="0"/>
              </a:spcAft>
              <a:buSzPts val="1200"/>
              <a:buChar char="■"/>
              <a:defRPr sz="1200"/>
            </a:lvl3pPr>
            <a:lvl4pPr indent="-304800" lvl="3" marL="1828800" rtl="0">
              <a:spcBef>
                <a:spcPts val="0"/>
              </a:spcBef>
              <a:spcAft>
                <a:spcPts val="0"/>
              </a:spcAft>
              <a:buSzPts val="1200"/>
              <a:buChar char="●"/>
              <a:defRPr sz="1200"/>
            </a:lvl4pPr>
            <a:lvl5pPr indent="-304800" lvl="4" marL="2286000" rtl="0">
              <a:spcBef>
                <a:spcPts val="0"/>
              </a:spcBef>
              <a:spcAft>
                <a:spcPts val="0"/>
              </a:spcAft>
              <a:buSzPts val="1200"/>
              <a:buChar char="○"/>
              <a:defRPr sz="1200"/>
            </a:lvl5pPr>
            <a:lvl6pPr indent="-304800" lvl="5" marL="2743200" rtl="0">
              <a:spcBef>
                <a:spcPts val="0"/>
              </a:spcBef>
              <a:spcAft>
                <a:spcPts val="0"/>
              </a:spcAft>
              <a:buSzPts val="1200"/>
              <a:buChar char="■"/>
              <a:defRPr sz="1200"/>
            </a:lvl6pPr>
            <a:lvl7pPr indent="-304800" lvl="6" marL="3200400" rtl="0">
              <a:spcBef>
                <a:spcPts val="0"/>
              </a:spcBef>
              <a:spcAft>
                <a:spcPts val="0"/>
              </a:spcAft>
              <a:buSzPts val="1200"/>
              <a:buChar char="●"/>
              <a:defRPr sz="1200"/>
            </a:lvl7pPr>
            <a:lvl8pPr indent="-304800" lvl="7" marL="3657600" rtl="0">
              <a:spcBef>
                <a:spcPts val="0"/>
              </a:spcBef>
              <a:spcAft>
                <a:spcPts val="0"/>
              </a:spcAft>
              <a:buSzPts val="1200"/>
              <a:buChar char="○"/>
              <a:defRPr sz="1200"/>
            </a:lvl8pPr>
            <a:lvl9pPr indent="-304800" lvl="8" marL="4114800" rtl="0">
              <a:spcBef>
                <a:spcPts val="0"/>
              </a:spcBef>
              <a:spcAft>
                <a:spcPts val="0"/>
              </a:spcAft>
              <a:buSzPts val="1200"/>
              <a:buChar char="■"/>
              <a:defRPr sz="1200"/>
            </a:lvl9pPr>
          </a:lstStyle>
          <a:p/>
        </p:txBody>
      </p:sp>
      <p:sp>
        <p:nvSpPr>
          <p:cNvPr id="31" name="Google Shape;31;p7"/>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2" name="Shape 32"/>
        <p:cNvGrpSpPr/>
        <p:nvPr/>
      </p:nvGrpSpPr>
      <p:grpSpPr>
        <a:xfrm>
          <a:off x="0" y="0"/>
          <a:ext cx="0" cy="0"/>
          <a:chOff x="0" y="0"/>
          <a:chExt cx="0" cy="0"/>
        </a:xfrm>
      </p:grpSpPr>
      <p:sp>
        <p:nvSpPr>
          <p:cNvPr id="33" name="Google Shape;33;p8"/>
          <p:cNvSpPr txBox="1"/>
          <p:nvPr>
            <p:ph type="title"/>
          </p:nvPr>
        </p:nvSpPr>
        <p:spPr>
          <a:xfrm>
            <a:off x="490250" y="450150"/>
            <a:ext cx="6367800" cy="4090800"/>
          </a:xfrm>
          <a:prstGeom prst="rect">
            <a:avLst/>
          </a:prstGeom>
        </p:spPr>
        <p:txBody>
          <a:bodyPr anchorCtr="0" anchor="ctr" bIns="91425" lIns="91425" spcFirstLastPara="1" rIns="91425" wrap="square" tIns="91425">
            <a:normAutofit/>
          </a:bodyPr>
          <a:lstStyle>
            <a:lvl1pPr lvl="0" rtl="0">
              <a:spcBef>
                <a:spcPts val="0"/>
              </a:spcBef>
              <a:spcAft>
                <a:spcPts val="0"/>
              </a:spcAft>
              <a:buSzPts val="4800"/>
              <a:buNone/>
              <a:defRPr sz="4800"/>
            </a:lvl1pPr>
            <a:lvl2pPr lvl="1" rtl="0">
              <a:spcBef>
                <a:spcPts val="0"/>
              </a:spcBef>
              <a:spcAft>
                <a:spcPts val="0"/>
              </a:spcAft>
              <a:buSzPts val="4800"/>
              <a:buNone/>
              <a:defRPr sz="4800"/>
            </a:lvl2pPr>
            <a:lvl3pPr lvl="2" rtl="0">
              <a:spcBef>
                <a:spcPts val="0"/>
              </a:spcBef>
              <a:spcAft>
                <a:spcPts val="0"/>
              </a:spcAft>
              <a:buSzPts val="4800"/>
              <a:buNone/>
              <a:defRPr sz="4800"/>
            </a:lvl3pPr>
            <a:lvl4pPr lvl="3" rtl="0">
              <a:spcBef>
                <a:spcPts val="0"/>
              </a:spcBef>
              <a:spcAft>
                <a:spcPts val="0"/>
              </a:spcAft>
              <a:buSzPts val="4800"/>
              <a:buNone/>
              <a:defRPr sz="4800"/>
            </a:lvl4pPr>
            <a:lvl5pPr lvl="4" rtl="0">
              <a:spcBef>
                <a:spcPts val="0"/>
              </a:spcBef>
              <a:spcAft>
                <a:spcPts val="0"/>
              </a:spcAft>
              <a:buSzPts val="4800"/>
              <a:buNone/>
              <a:defRPr sz="4800"/>
            </a:lvl5pPr>
            <a:lvl6pPr lvl="5" rtl="0">
              <a:spcBef>
                <a:spcPts val="0"/>
              </a:spcBef>
              <a:spcAft>
                <a:spcPts val="0"/>
              </a:spcAft>
              <a:buSzPts val="4800"/>
              <a:buNone/>
              <a:defRPr sz="4800"/>
            </a:lvl6pPr>
            <a:lvl7pPr lvl="6" rtl="0">
              <a:spcBef>
                <a:spcPts val="0"/>
              </a:spcBef>
              <a:spcAft>
                <a:spcPts val="0"/>
              </a:spcAft>
              <a:buSzPts val="4800"/>
              <a:buNone/>
              <a:defRPr sz="4800"/>
            </a:lvl7pPr>
            <a:lvl8pPr lvl="7" rtl="0">
              <a:spcBef>
                <a:spcPts val="0"/>
              </a:spcBef>
              <a:spcAft>
                <a:spcPts val="0"/>
              </a:spcAft>
              <a:buSzPts val="4800"/>
              <a:buNone/>
              <a:defRPr sz="4800"/>
            </a:lvl8pPr>
            <a:lvl9pPr lvl="8" rtl="0">
              <a:spcBef>
                <a:spcPts val="0"/>
              </a:spcBef>
              <a:spcAft>
                <a:spcPts val="0"/>
              </a:spcAft>
              <a:buSzPts val="4800"/>
              <a:buNone/>
              <a:defRPr sz="4800"/>
            </a:lvl9pPr>
          </a:lstStyle>
          <a:p/>
        </p:txBody>
      </p:sp>
      <p:sp>
        <p:nvSpPr>
          <p:cNvPr id="34" name="Google Shape;34;p8"/>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5"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 name="Google Shape;37;p9"/>
          <p:cNvSpPr txBox="1"/>
          <p:nvPr>
            <p:ph type="title"/>
          </p:nvPr>
        </p:nvSpPr>
        <p:spPr>
          <a:xfrm>
            <a:off x="265500" y="1233175"/>
            <a:ext cx="4045200" cy="1482300"/>
          </a:xfrm>
          <a:prstGeom prst="rect">
            <a:avLst/>
          </a:prstGeom>
        </p:spPr>
        <p:txBody>
          <a:bodyPr anchorCtr="0" anchor="b" bIns="91425" lIns="91425" spcFirstLastPara="1" rIns="91425" wrap="square" tIns="91425">
            <a:normAutofit/>
          </a:bodyPr>
          <a:lstStyle>
            <a:lvl1pPr lvl="0" rtl="0" algn="ctr">
              <a:spcBef>
                <a:spcPts val="0"/>
              </a:spcBef>
              <a:spcAft>
                <a:spcPts val="0"/>
              </a:spcAft>
              <a:buSzPts val="4200"/>
              <a:buNone/>
              <a:defRPr sz="4200"/>
            </a:lvl1pPr>
            <a:lvl2pPr lvl="1" rtl="0" algn="ctr">
              <a:spcBef>
                <a:spcPts val="0"/>
              </a:spcBef>
              <a:spcAft>
                <a:spcPts val="0"/>
              </a:spcAft>
              <a:buSzPts val="4200"/>
              <a:buNone/>
              <a:defRPr sz="4200"/>
            </a:lvl2pPr>
            <a:lvl3pPr lvl="2" rtl="0" algn="ctr">
              <a:spcBef>
                <a:spcPts val="0"/>
              </a:spcBef>
              <a:spcAft>
                <a:spcPts val="0"/>
              </a:spcAft>
              <a:buSzPts val="4200"/>
              <a:buNone/>
              <a:defRPr sz="4200"/>
            </a:lvl3pPr>
            <a:lvl4pPr lvl="3" rtl="0" algn="ctr">
              <a:spcBef>
                <a:spcPts val="0"/>
              </a:spcBef>
              <a:spcAft>
                <a:spcPts val="0"/>
              </a:spcAft>
              <a:buSzPts val="4200"/>
              <a:buNone/>
              <a:defRPr sz="4200"/>
            </a:lvl4pPr>
            <a:lvl5pPr lvl="4" rtl="0" algn="ctr">
              <a:spcBef>
                <a:spcPts val="0"/>
              </a:spcBef>
              <a:spcAft>
                <a:spcPts val="0"/>
              </a:spcAft>
              <a:buSzPts val="4200"/>
              <a:buNone/>
              <a:defRPr sz="4200"/>
            </a:lvl5pPr>
            <a:lvl6pPr lvl="5" rtl="0" algn="ctr">
              <a:spcBef>
                <a:spcPts val="0"/>
              </a:spcBef>
              <a:spcAft>
                <a:spcPts val="0"/>
              </a:spcAft>
              <a:buSzPts val="4200"/>
              <a:buNone/>
              <a:defRPr sz="4200"/>
            </a:lvl6pPr>
            <a:lvl7pPr lvl="6" rtl="0" algn="ctr">
              <a:spcBef>
                <a:spcPts val="0"/>
              </a:spcBef>
              <a:spcAft>
                <a:spcPts val="0"/>
              </a:spcAft>
              <a:buSzPts val="4200"/>
              <a:buNone/>
              <a:defRPr sz="4200"/>
            </a:lvl7pPr>
            <a:lvl8pPr lvl="7" rtl="0" algn="ctr">
              <a:spcBef>
                <a:spcPts val="0"/>
              </a:spcBef>
              <a:spcAft>
                <a:spcPts val="0"/>
              </a:spcAft>
              <a:buSzPts val="4200"/>
              <a:buNone/>
              <a:defRPr sz="4200"/>
            </a:lvl8pPr>
            <a:lvl9pPr lvl="8" rtl="0" algn="ctr">
              <a:spcBef>
                <a:spcPts val="0"/>
              </a:spcBef>
              <a:spcAft>
                <a:spcPts val="0"/>
              </a:spcAft>
              <a:buSzPts val="4200"/>
              <a:buNone/>
              <a:defRPr sz="4200"/>
            </a:lvl9pPr>
          </a:lstStyle>
          <a:p/>
        </p:txBody>
      </p:sp>
      <p:sp>
        <p:nvSpPr>
          <p:cNvPr id="38" name="Google Shape;38;p9"/>
          <p:cNvSpPr txBox="1"/>
          <p:nvPr>
            <p:ph idx="1" type="subTitle"/>
          </p:nvPr>
        </p:nvSpPr>
        <p:spPr>
          <a:xfrm>
            <a:off x="265500" y="2803075"/>
            <a:ext cx="4045200" cy="1235100"/>
          </a:xfrm>
          <a:prstGeom prst="rect">
            <a:avLst/>
          </a:prstGeom>
        </p:spPr>
        <p:txBody>
          <a:bodyPr anchorCtr="0" anchor="t" bIns="91425" lIns="91425" spcFirstLastPara="1" rIns="91425" wrap="square" tIns="91425">
            <a:normAutofit/>
          </a:bodyPr>
          <a:lstStyle>
            <a:lvl1pPr lvl="0" rtl="0" algn="ctr">
              <a:lnSpc>
                <a:spcPct val="100000"/>
              </a:lnSpc>
              <a:spcBef>
                <a:spcPts val="0"/>
              </a:spcBef>
              <a:spcAft>
                <a:spcPts val="0"/>
              </a:spcAft>
              <a:buSzPts val="2100"/>
              <a:buNone/>
              <a:defRPr sz="2100"/>
            </a:lvl1pPr>
            <a:lvl2pPr lvl="1" rtl="0" algn="ctr">
              <a:lnSpc>
                <a:spcPct val="100000"/>
              </a:lnSpc>
              <a:spcBef>
                <a:spcPts val="0"/>
              </a:spcBef>
              <a:spcAft>
                <a:spcPts val="0"/>
              </a:spcAft>
              <a:buSzPts val="2100"/>
              <a:buNone/>
              <a:defRPr sz="2100"/>
            </a:lvl2pPr>
            <a:lvl3pPr lvl="2" rtl="0" algn="ctr">
              <a:lnSpc>
                <a:spcPct val="100000"/>
              </a:lnSpc>
              <a:spcBef>
                <a:spcPts val="0"/>
              </a:spcBef>
              <a:spcAft>
                <a:spcPts val="0"/>
              </a:spcAft>
              <a:buSzPts val="2100"/>
              <a:buNone/>
              <a:defRPr sz="2100"/>
            </a:lvl3pPr>
            <a:lvl4pPr lvl="3" rtl="0" algn="ctr">
              <a:lnSpc>
                <a:spcPct val="100000"/>
              </a:lnSpc>
              <a:spcBef>
                <a:spcPts val="0"/>
              </a:spcBef>
              <a:spcAft>
                <a:spcPts val="0"/>
              </a:spcAft>
              <a:buSzPts val="2100"/>
              <a:buNone/>
              <a:defRPr sz="2100"/>
            </a:lvl4pPr>
            <a:lvl5pPr lvl="4" rtl="0" algn="ctr">
              <a:lnSpc>
                <a:spcPct val="100000"/>
              </a:lnSpc>
              <a:spcBef>
                <a:spcPts val="0"/>
              </a:spcBef>
              <a:spcAft>
                <a:spcPts val="0"/>
              </a:spcAft>
              <a:buSzPts val="2100"/>
              <a:buNone/>
              <a:defRPr sz="2100"/>
            </a:lvl5pPr>
            <a:lvl6pPr lvl="5" rtl="0" algn="ctr">
              <a:lnSpc>
                <a:spcPct val="100000"/>
              </a:lnSpc>
              <a:spcBef>
                <a:spcPts val="0"/>
              </a:spcBef>
              <a:spcAft>
                <a:spcPts val="0"/>
              </a:spcAft>
              <a:buSzPts val="2100"/>
              <a:buNone/>
              <a:defRPr sz="2100"/>
            </a:lvl6pPr>
            <a:lvl7pPr lvl="6" rtl="0" algn="ctr">
              <a:lnSpc>
                <a:spcPct val="100000"/>
              </a:lnSpc>
              <a:spcBef>
                <a:spcPts val="0"/>
              </a:spcBef>
              <a:spcAft>
                <a:spcPts val="0"/>
              </a:spcAft>
              <a:buSzPts val="2100"/>
              <a:buNone/>
              <a:defRPr sz="2100"/>
            </a:lvl7pPr>
            <a:lvl8pPr lvl="7" rtl="0" algn="ctr">
              <a:lnSpc>
                <a:spcPct val="100000"/>
              </a:lnSpc>
              <a:spcBef>
                <a:spcPts val="0"/>
              </a:spcBef>
              <a:spcAft>
                <a:spcPts val="0"/>
              </a:spcAft>
              <a:buSzPts val="2100"/>
              <a:buNone/>
              <a:defRPr sz="2100"/>
            </a:lvl8pPr>
            <a:lvl9pPr lvl="8" rtl="0" algn="ctr">
              <a:lnSpc>
                <a:spcPct val="100000"/>
              </a:lnSpc>
              <a:spcBef>
                <a:spcPts val="0"/>
              </a:spcBef>
              <a:spcAft>
                <a:spcPts val="0"/>
              </a:spcAft>
              <a:buSzPts val="2100"/>
              <a:buNone/>
              <a:defRPr sz="2100"/>
            </a:lvl9pPr>
          </a:lstStyle>
          <a:p/>
        </p:txBody>
      </p:sp>
      <p:sp>
        <p:nvSpPr>
          <p:cNvPr id="39" name="Google Shape;39;p9"/>
          <p:cNvSpPr txBox="1"/>
          <p:nvPr>
            <p:ph idx="2" type="body"/>
          </p:nvPr>
        </p:nvSpPr>
        <p:spPr>
          <a:xfrm>
            <a:off x="4939500" y="724075"/>
            <a:ext cx="3837000" cy="3695100"/>
          </a:xfrm>
          <a:prstGeom prst="rect">
            <a:avLst/>
          </a:prstGeom>
        </p:spPr>
        <p:txBody>
          <a:bodyPr anchorCtr="0" anchor="ctr" bIns="91425" lIns="91425" spcFirstLastPara="1" rIns="91425" wrap="square" tIns="91425">
            <a:normAutofit/>
          </a:bodyPr>
          <a:lstStyle>
            <a:lvl1pPr indent="-342900" lvl="0" marL="457200" rtl="0">
              <a:spcBef>
                <a:spcPts val="0"/>
              </a:spcBef>
              <a:spcAft>
                <a:spcPts val="0"/>
              </a:spcAft>
              <a:buSzPts val="1800"/>
              <a:buChar char="●"/>
              <a:defRPr/>
            </a:lvl1pPr>
            <a:lvl2pPr indent="-317500" lvl="1" marL="914400" rtl="0">
              <a:spcBef>
                <a:spcPts val="0"/>
              </a:spcBef>
              <a:spcAft>
                <a:spcPts val="0"/>
              </a:spcAft>
              <a:buSzPts val="1400"/>
              <a:buChar char="○"/>
              <a:defRPr/>
            </a:lvl2pPr>
            <a:lvl3pPr indent="-317500" lvl="2" marL="1371600" rtl="0">
              <a:spcBef>
                <a:spcPts val="0"/>
              </a:spcBef>
              <a:spcAft>
                <a:spcPts val="0"/>
              </a:spcAft>
              <a:buSzPts val="1400"/>
              <a:buChar char="■"/>
              <a:defRPr/>
            </a:lvl3pPr>
            <a:lvl4pPr indent="-317500" lvl="3" marL="1828800" rtl="0">
              <a:spcBef>
                <a:spcPts val="0"/>
              </a:spcBef>
              <a:spcAft>
                <a:spcPts val="0"/>
              </a:spcAft>
              <a:buSzPts val="1400"/>
              <a:buChar char="●"/>
              <a:defRPr/>
            </a:lvl4pPr>
            <a:lvl5pPr indent="-317500" lvl="4" marL="2286000" rtl="0">
              <a:spcBef>
                <a:spcPts val="0"/>
              </a:spcBef>
              <a:spcAft>
                <a:spcPts val="0"/>
              </a:spcAft>
              <a:buSzPts val="1400"/>
              <a:buChar char="○"/>
              <a:defRPr/>
            </a:lvl5pPr>
            <a:lvl6pPr indent="-317500" lvl="5" marL="2743200" rtl="0">
              <a:spcBef>
                <a:spcPts val="0"/>
              </a:spcBef>
              <a:spcAft>
                <a:spcPts val="0"/>
              </a:spcAft>
              <a:buSzPts val="1400"/>
              <a:buChar char="■"/>
              <a:defRPr/>
            </a:lvl6pPr>
            <a:lvl7pPr indent="-317500" lvl="6" marL="3200400" rtl="0">
              <a:spcBef>
                <a:spcPts val="0"/>
              </a:spcBef>
              <a:spcAft>
                <a:spcPts val="0"/>
              </a:spcAft>
              <a:buSzPts val="1400"/>
              <a:buChar char="●"/>
              <a:defRPr/>
            </a:lvl7pPr>
            <a:lvl8pPr indent="-317500" lvl="7" marL="3657600" rtl="0">
              <a:spcBef>
                <a:spcPts val="0"/>
              </a:spcBef>
              <a:spcAft>
                <a:spcPts val="0"/>
              </a:spcAft>
              <a:buSzPts val="1400"/>
              <a:buChar char="○"/>
              <a:defRPr/>
            </a:lvl8pPr>
            <a:lvl9pPr indent="-317500" lvl="8" marL="4114800" rtl="0">
              <a:spcBef>
                <a:spcPts val="0"/>
              </a:spcBef>
              <a:spcAft>
                <a:spcPts val="0"/>
              </a:spcAft>
              <a:buSzPts val="1400"/>
              <a:buChar char="■"/>
              <a:defRPr/>
            </a:lvl9pPr>
          </a:lstStyle>
          <a:p/>
        </p:txBody>
      </p:sp>
      <p:sp>
        <p:nvSpPr>
          <p:cNvPr id="40" name="Google Shape;40;p9"/>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1" name="Shape 41"/>
        <p:cNvGrpSpPr/>
        <p:nvPr/>
      </p:nvGrpSpPr>
      <p:grpSpPr>
        <a:xfrm>
          <a:off x="0" y="0"/>
          <a:ext cx="0" cy="0"/>
          <a:chOff x="0" y="0"/>
          <a:chExt cx="0" cy="0"/>
        </a:xfrm>
      </p:grpSpPr>
      <p:sp>
        <p:nvSpPr>
          <p:cNvPr id="42" name="Google Shape;42;p10"/>
          <p:cNvSpPr txBox="1"/>
          <p:nvPr>
            <p:ph idx="1" type="body"/>
          </p:nvPr>
        </p:nvSpPr>
        <p:spPr>
          <a:xfrm>
            <a:off x="311700" y="4230575"/>
            <a:ext cx="5998800" cy="605100"/>
          </a:xfrm>
          <a:prstGeom prst="rect">
            <a:avLst/>
          </a:prstGeom>
        </p:spPr>
        <p:txBody>
          <a:bodyPr anchorCtr="0" anchor="ctr" bIns="91425" lIns="91425" spcFirstLastPara="1" rIns="91425" wrap="square" tIns="91425">
            <a:normAutofit/>
          </a:bodyPr>
          <a:lstStyle>
            <a:lvl1pPr indent="-228600" lvl="0" marL="457200" rtl="0">
              <a:lnSpc>
                <a:spcPct val="100000"/>
              </a:lnSpc>
              <a:spcBef>
                <a:spcPts val="0"/>
              </a:spcBef>
              <a:spcAft>
                <a:spcPts val="0"/>
              </a:spcAft>
              <a:buSzPts val="1800"/>
              <a:buNone/>
              <a:defRPr/>
            </a:lvl1pPr>
          </a:lstStyle>
          <a:p/>
        </p:txBody>
      </p:sp>
      <p:sp>
        <p:nvSpPr>
          <p:cNvPr id="43" name="Google Shape;43;p10"/>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rgbClr val="F9CB9C"/>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rtl="0">
              <a:spcBef>
                <a:spcPts val="0"/>
              </a:spcBef>
              <a:spcAft>
                <a:spcPts val="0"/>
              </a:spcAft>
              <a:buClr>
                <a:schemeClr val="dk1"/>
              </a:buClr>
              <a:buSzPts val="2800"/>
              <a:buNone/>
              <a:defRPr sz="2800">
                <a:solidFill>
                  <a:schemeClr val="dk1"/>
                </a:solidFill>
              </a:defRPr>
            </a:lvl1pPr>
            <a:lvl2pPr lvl="1" rtl="0">
              <a:spcBef>
                <a:spcPts val="0"/>
              </a:spcBef>
              <a:spcAft>
                <a:spcPts val="0"/>
              </a:spcAft>
              <a:buClr>
                <a:schemeClr val="dk1"/>
              </a:buClr>
              <a:buSzPts val="2800"/>
              <a:buNone/>
              <a:defRPr sz="2800">
                <a:solidFill>
                  <a:schemeClr val="dk1"/>
                </a:solidFill>
              </a:defRPr>
            </a:lvl2pPr>
            <a:lvl3pPr lvl="2" rtl="0">
              <a:spcBef>
                <a:spcPts val="0"/>
              </a:spcBef>
              <a:spcAft>
                <a:spcPts val="0"/>
              </a:spcAft>
              <a:buClr>
                <a:schemeClr val="dk1"/>
              </a:buClr>
              <a:buSzPts val="2800"/>
              <a:buNone/>
              <a:defRPr sz="2800">
                <a:solidFill>
                  <a:schemeClr val="dk1"/>
                </a:solidFill>
              </a:defRPr>
            </a:lvl3pPr>
            <a:lvl4pPr lvl="3" rtl="0">
              <a:spcBef>
                <a:spcPts val="0"/>
              </a:spcBef>
              <a:spcAft>
                <a:spcPts val="0"/>
              </a:spcAft>
              <a:buClr>
                <a:schemeClr val="dk1"/>
              </a:buClr>
              <a:buSzPts val="2800"/>
              <a:buNone/>
              <a:defRPr sz="2800">
                <a:solidFill>
                  <a:schemeClr val="dk1"/>
                </a:solidFill>
              </a:defRPr>
            </a:lvl4pPr>
            <a:lvl5pPr lvl="4" rtl="0">
              <a:spcBef>
                <a:spcPts val="0"/>
              </a:spcBef>
              <a:spcAft>
                <a:spcPts val="0"/>
              </a:spcAft>
              <a:buClr>
                <a:schemeClr val="dk1"/>
              </a:buClr>
              <a:buSzPts val="2800"/>
              <a:buNone/>
              <a:defRPr sz="2800">
                <a:solidFill>
                  <a:schemeClr val="dk1"/>
                </a:solidFill>
              </a:defRPr>
            </a:lvl5pPr>
            <a:lvl6pPr lvl="5" rtl="0">
              <a:spcBef>
                <a:spcPts val="0"/>
              </a:spcBef>
              <a:spcAft>
                <a:spcPts val="0"/>
              </a:spcAft>
              <a:buClr>
                <a:schemeClr val="dk1"/>
              </a:buClr>
              <a:buSzPts val="2800"/>
              <a:buNone/>
              <a:defRPr sz="2800">
                <a:solidFill>
                  <a:schemeClr val="dk1"/>
                </a:solidFill>
              </a:defRPr>
            </a:lvl6pPr>
            <a:lvl7pPr lvl="6" rtl="0">
              <a:spcBef>
                <a:spcPts val="0"/>
              </a:spcBef>
              <a:spcAft>
                <a:spcPts val="0"/>
              </a:spcAft>
              <a:buClr>
                <a:schemeClr val="dk1"/>
              </a:buClr>
              <a:buSzPts val="2800"/>
              <a:buNone/>
              <a:defRPr sz="2800">
                <a:solidFill>
                  <a:schemeClr val="dk1"/>
                </a:solidFill>
              </a:defRPr>
            </a:lvl7pPr>
            <a:lvl8pPr lvl="7" rtl="0">
              <a:spcBef>
                <a:spcPts val="0"/>
              </a:spcBef>
              <a:spcAft>
                <a:spcPts val="0"/>
              </a:spcAft>
              <a:buClr>
                <a:schemeClr val="dk1"/>
              </a:buClr>
              <a:buSzPts val="2800"/>
              <a:buNone/>
              <a:defRPr sz="2800">
                <a:solidFill>
                  <a:schemeClr val="dk1"/>
                </a:solidFill>
              </a:defRPr>
            </a:lvl8pPr>
            <a:lvl9pPr lvl="8" rtl="0">
              <a:spcBef>
                <a:spcPts val="0"/>
              </a:spcBef>
              <a:spcAft>
                <a:spcPts val="0"/>
              </a:spcAft>
              <a:buClr>
                <a:schemeClr val="dk1"/>
              </a:buClr>
              <a:buSzPts val="2800"/>
              <a:buNone/>
              <a:defRPr sz="2800">
                <a:solidFill>
                  <a:schemeClr val="dk1"/>
                </a:solidFill>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lvl1pPr indent="-342900" lvl="0" marL="457200" rtl="0">
              <a:lnSpc>
                <a:spcPct val="115000"/>
              </a:lnSpc>
              <a:spcBef>
                <a:spcPts val="0"/>
              </a:spcBef>
              <a:spcAft>
                <a:spcPts val="0"/>
              </a:spcAft>
              <a:buClr>
                <a:schemeClr val="dk2"/>
              </a:buClr>
              <a:buSzPts val="1800"/>
              <a:buChar char="●"/>
              <a:defRPr sz="1800">
                <a:solidFill>
                  <a:schemeClr val="dk2"/>
                </a:solidFill>
              </a:defRPr>
            </a:lvl1pPr>
            <a:lvl2pPr indent="-317500" lvl="1" marL="914400" rtl="0">
              <a:lnSpc>
                <a:spcPct val="115000"/>
              </a:lnSpc>
              <a:spcBef>
                <a:spcPts val="0"/>
              </a:spcBef>
              <a:spcAft>
                <a:spcPts val="0"/>
              </a:spcAft>
              <a:buClr>
                <a:schemeClr val="dk2"/>
              </a:buClr>
              <a:buSzPts val="1400"/>
              <a:buChar char="○"/>
              <a:defRPr>
                <a:solidFill>
                  <a:schemeClr val="dk2"/>
                </a:solidFill>
              </a:defRPr>
            </a:lvl2pPr>
            <a:lvl3pPr indent="-317500" lvl="2" marL="1371600" rtl="0">
              <a:lnSpc>
                <a:spcPct val="115000"/>
              </a:lnSpc>
              <a:spcBef>
                <a:spcPts val="0"/>
              </a:spcBef>
              <a:spcAft>
                <a:spcPts val="0"/>
              </a:spcAft>
              <a:buClr>
                <a:schemeClr val="dk2"/>
              </a:buClr>
              <a:buSzPts val="1400"/>
              <a:buChar char="■"/>
              <a:defRPr>
                <a:solidFill>
                  <a:schemeClr val="dk2"/>
                </a:solidFill>
              </a:defRPr>
            </a:lvl3pPr>
            <a:lvl4pPr indent="-317500" lvl="3" marL="1828800" rtl="0">
              <a:lnSpc>
                <a:spcPct val="115000"/>
              </a:lnSpc>
              <a:spcBef>
                <a:spcPts val="0"/>
              </a:spcBef>
              <a:spcAft>
                <a:spcPts val="0"/>
              </a:spcAft>
              <a:buClr>
                <a:schemeClr val="dk2"/>
              </a:buClr>
              <a:buSzPts val="1400"/>
              <a:buChar char="●"/>
              <a:defRPr>
                <a:solidFill>
                  <a:schemeClr val="dk2"/>
                </a:solidFill>
              </a:defRPr>
            </a:lvl4pPr>
            <a:lvl5pPr indent="-317500" lvl="4" marL="2286000" rtl="0">
              <a:lnSpc>
                <a:spcPct val="115000"/>
              </a:lnSpc>
              <a:spcBef>
                <a:spcPts val="0"/>
              </a:spcBef>
              <a:spcAft>
                <a:spcPts val="0"/>
              </a:spcAft>
              <a:buClr>
                <a:schemeClr val="dk2"/>
              </a:buClr>
              <a:buSzPts val="1400"/>
              <a:buChar char="○"/>
              <a:defRPr>
                <a:solidFill>
                  <a:schemeClr val="dk2"/>
                </a:solidFill>
              </a:defRPr>
            </a:lvl5pPr>
            <a:lvl6pPr indent="-317500" lvl="5" marL="2743200" rtl="0">
              <a:lnSpc>
                <a:spcPct val="115000"/>
              </a:lnSpc>
              <a:spcBef>
                <a:spcPts val="0"/>
              </a:spcBef>
              <a:spcAft>
                <a:spcPts val="0"/>
              </a:spcAft>
              <a:buClr>
                <a:schemeClr val="dk2"/>
              </a:buClr>
              <a:buSzPts val="1400"/>
              <a:buChar char="■"/>
              <a:defRPr>
                <a:solidFill>
                  <a:schemeClr val="dk2"/>
                </a:solidFill>
              </a:defRPr>
            </a:lvl6pPr>
            <a:lvl7pPr indent="-317500" lvl="6" marL="3200400" rtl="0">
              <a:lnSpc>
                <a:spcPct val="115000"/>
              </a:lnSpc>
              <a:spcBef>
                <a:spcPts val="0"/>
              </a:spcBef>
              <a:spcAft>
                <a:spcPts val="0"/>
              </a:spcAft>
              <a:buClr>
                <a:schemeClr val="dk2"/>
              </a:buClr>
              <a:buSzPts val="1400"/>
              <a:buChar char="●"/>
              <a:defRPr>
                <a:solidFill>
                  <a:schemeClr val="dk2"/>
                </a:solidFill>
              </a:defRPr>
            </a:lvl7pPr>
            <a:lvl8pPr indent="-317500" lvl="7" marL="3657600" rtl="0">
              <a:lnSpc>
                <a:spcPct val="115000"/>
              </a:lnSpc>
              <a:spcBef>
                <a:spcPts val="0"/>
              </a:spcBef>
              <a:spcAft>
                <a:spcPts val="0"/>
              </a:spcAft>
              <a:buClr>
                <a:schemeClr val="dk2"/>
              </a:buClr>
              <a:buSzPts val="1400"/>
              <a:buChar char="○"/>
              <a:defRPr>
                <a:solidFill>
                  <a:schemeClr val="dk2"/>
                </a:solidFill>
              </a:defRPr>
            </a:lvl8pPr>
            <a:lvl9pPr indent="-317500" lvl="8" marL="4114800" rtl="0">
              <a:lnSpc>
                <a:spcPct val="115000"/>
              </a:lnSpc>
              <a:spcBef>
                <a:spcPts val="0"/>
              </a:spcBef>
              <a:spcAft>
                <a:spcPts val="0"/>
              </a:spcAft>
              <a:buClr>
                <a:schemeClr val="dk2"/>
              </a:buClr>
              <a:buSzPts val="1400"/>
              <a:buChar char="■"/>
              <a:defRPr>
                <a:solidFill>
                  <a:schemeClr val="dk2"/>
                </a:solidFill>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lvl="0" rtl="0" algn="r">
              <a:buNone/>
              <a:defRPr sz="1000">
                <a:solidFill>
                  <a:schemeClr val="dk2"/>
                </a:solidFill>
              </a:defRPr>
            </a:lvl1pPr>
            <a:lvl2pPr lvl="1" rtl="0" algn="r">
              <a:buNone/>
              <a:defRPr sz="1000">
                <a:solidFill>
                  <a:schemeClr val="dk2"/>
                </a:solidFill>
              </a:defRPr>
            </a:lvl2pPr>
            <a:lvl3pPr lvl="2" rtl="0" algn="r">
              <a:buNone/>
              <a:defRPr sz="1000">
                <a:solidFill>
                  <a:schemeClr val="dk2"/>
                </a:solidFill>
              </a:defRPr>
            </a:lvl3pPr>
            <a:lvl4pPr lvl="3" rtl="0" algn="r">
              <a:buNone/>
              <a:defRPr sz="1000">
                <a:solidFill>
                  <a:schemeClr val="dk2"/>
                </a:solidFill>
              </a:defRPr>
            </a:lvl4pPr>
            <a:lvl5pPr lvl="4" rtl="0" algn="r">
              <a:buNone/>
              <a:defRPr sz="1000">
                <a:solidFill>
                  <a:schemeClr val="dk2"/>
                </a:solidFill>
              </a:defRPr>
            </a:lvl5pPr>
            <a:lvl6pPr lvl="5" rtl="0" algn="r">
              <a:buNone/>
              <a:defRPr sz="1000">
                <a:solidFill>
                  <a:schemeClr val="dk2"/>
                </a:solidFill>
              </a:defRPr>
            </a:lvl6pPr>
            <a:lvl7pPr lvl="6" rtl="0" algn="r">
              <a:buNone/>
              <a:defRPr sz="1000">
                <a:solidFill>
                  <a:schemeClr val="dk2"/>
                </a:solidFill>
              </a:defRPr>
            </a:lvl7pPr>
            <a:lvl8pPr lvl="7" rtl="0" algn="r">
              <a:buNone/>
              <a:defRPr sz="1000">
                <a:solidFill>
                  <a:schemeClr val="dk2"/>
                </a:solidFill>
              </a:defRPr>
            </a:lvl8pPr>
            <a:lvl9pPr lvl="8" rtl="0" algn="r">
              <a:buNone/>
              <a:defRPr sz="1000">
                <a:solidFill>
                  <a:schemeClr val="dk2"/>
                </a:solidFill>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0.xml"/><Relationship Id="rId3" Type="http://schemas.openxmlformats.org/officeDocument/2006/relationships/image" Target="../media/image12.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1.xml"/><Relationship Id="rId3" Type="http://schemas.openxmlformats.org/officeDocument/2006/relationships/image" Target="../media/image8.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2.xml"/><Relationship Id="rId3" Type="http://schemas.openxmlformats.org/officeDocument/2006/relationships/image" Target="../media/image18.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3.xml"/><Relationship Id="rId3" Type="http://schemas.openxmlformats.org/officeDocument/2006/relationships/image" Target="../media/image14.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4.xml"/><Relationship Id="rId3" Type="http://schemas.openxmlformats.org/officeDocument/2006/relationships/image" Target="../media/image4.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5.xml"/><Relationship Id="rId3" Type="http://schemas.openxmlformats.org/officeDocument/2006/relationships/image" Target="../media/image4.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6.xml"/><Relationship Id="rId3" Type="http://schemas.openxmlformats.org/officeDocument/2006/relationships/image" Target="../media/image2.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9.xml"/><Relationship Id="rId3" Type="http://schemas.openxmlformats.org/officeDocument/2006/relationships/image" Target="../media/image16.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2.xml"/><Relationship Id="rId3" Type="http://schemas.openxmlformats.org/officeDocument/2006/relationships/image" Target="../media/image5.png"/><Relationship Id="rId4" Type="http://schemas.openxmlformats.org/officeDocument/2006/relationships/image" Target="../media/image10.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4.xml"/><Relationship Id="rId3" Type="http://schemas.openxmlformats.org/officeDocument/2006/relationships/image" Target="../media/image22.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5.xml"/><Relationship Id="rId3" Type="http://schemas.openxmlformats.org/officeDocument/2006/relationships/image" Target="../media/image7.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6.xml"/><Relationship Id="rId3" Type="http://schemas.openxmlformats.org/officeDocument/2006/relationships/image" Target="../media/image1.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7.xml"/><Relationship Id="rId3" Type="http://schemas.openxmlformats.org/officeDocument/2006/relationships/image" Target="../media/image11.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8.xml"/><Relationship Id="rId3" Type="http://schemas.openxmlformats.org/officeDocument/2006/relationships/image" Target="../media/image15.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9.xml"/><Relationship Id="rId3" Type="http://schemas.openxmlformats.org/officeDocument/2006/relationships/image" Target="../media/image17.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0.xml"/><Relationship Id="rId3" Type="http://schemas.openxmlformats.org/officeDocument/2006/relationships/image" Target="../media/image6.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1.xml"/><Relationship Id="rId3" Type="http://schemas.openxmlformats.org/officeDocument/2006/relationships/image" Target="../media/image19.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2.xml"/><Relationship Id="rId3" Type="http://schemas.openxmlformats.org/officeDocument/2006/relationships/image" Target="../media/image20.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3.xml"/><Relationship Id="rId3" Type="http://schemas.openxmlformats.org/officeDocument/2006/relationships/image" Target="../media/image21.png"/></Relationships>
</file>

<file path=ppt/slides/_rels/slide34.xml.rels><?xml version="1.0" encoding="UTF-8" standalone="yes"?><Relationships xmlns="http://schemas.openxmlformats.org/package/2006/relationships"><Relationship Id="rId11" Type="http://schemas.openxmlformats.org/officeDocument/2006/relationships/hyperlink" Target="https://www.coramlifeeducation.org.uk/scarf/lesson-plans/its-a-puzzle" TargetMode="External"/><Relationship Id="rId10" Type="http://schemas.openxmlformats.org/officeDocument/2006/relationships/hyperlink" Target="https://www.coramlifeeducation.org.uk/scarf/lesson-plans/think-before-you-click" TargetMode="External"/><Relationship Id="rId13" Type="http://schemas.openxmlformats.org/officeDocument/2006/relationships/hyperlink" Target="https://www.coramlifeeducation.org.uk/scarf/lesson-plans/rat-park-1" TargetMode="External"/><Relationship Id="rId12" Type="http://schemas.openxmlformats.org/officeDocument/2006/relationships/hyperlink" Target="https://www.coramlifeeducation.org.uk/scarf/lesson-plans/to-share-or-not-to-share" TargetMode="External"/><Relationship Id="rId1" Type="http://schemas.openxmlformats.org/officeDocument/2006/relationships/slideLayout" Target="../slideLayouts/slideLayout3.xml"/><Relationship Id="rId2" Type="http://schemas.openxmlformats.org/officeDocument/2006/relationships/notesSlide" Target="../notesSlides/notesSlide34.xml"/><Relationship Id="rId3" Type="http://schemas.openxmlformats.org/officeDocument/2006/relationships/image" Target="../media/image23.png"/><Relationship Id="rId4" Type="http://schemas.openxmlformats.org/officeDocument/2006/relationships/hyperlink" Target="https://www.coramlifeeducation.org.uk/scarf/lesson-plans/moving-house-1" TargetMode="External"/><Relationship Id="rId9" Type="http://schemas.openxmlformats.org/officeDocument/2006/relationships/hyperlink" Target="https://www.coramlifeeducation.org.uk/scarf/lesson-plans/together" TargetMode="External"/><Relationship Id="rId15" Type="http://schemas.openxmlformats.org/officeDocument/2006/relationships/hyperlink" Target="https://www.coramlifeeducation.org.uk/scarf/lesson-plans/drugs-its-the-law-" TargetMode="External"/><Relationship Id="rId14" Type="http://schemas.openxmlformats.org/officeDocument/2006/relationships/hyperlink" Target="https://www.coramlifeeducation.org.uk/scarf/lesson-plans/what-sort-of-drug-is-1" TargetMode="External"/><Relationship Id="rId16" Type="http://schemas.openxmlformats.org/officeDocument/2006/relationships/hyperlink" Target="https://www.coramlifeeducation.org.uk/scarf/lesson-plans/alcohol-what-is-normal-" TargetMode="External"/><Relationship Id="rId5" Type="http://schemas.openxmlformats.org/officeDocument/2006/relationships/hyperlink" Target="https://www.coramlifeeducation.org.uk/scarf/lesson-plans/my-feelings-are-all-over-the-place" TargetMode="External"/><Relationship Id="rId6" Type="http://schemas.openxmlformats.org/officeDocument/2006/relationships/hyperlink" Target="https://www.coramlifeeducation.org.uk/scarf/lesson-plans/all-change" TargetMode="External"/><Relationship Id="rId7" Type="http://schemas.openxmlformats.org/officeDocument/2006/relationships/hyperlink" Target="https://www.coramlifeeducation.org.uk/scarf/lesson-plans/period-positive" TargetMode="External"/><Relationship Id="rId8" Type="http://schemas.openxmlformats.org/officeDocument/2006/relationships/hyperlink" Target="https://www.coramlifeeducation.org.uk/scarf/lesson-plans/secret-or-surprise-1" TargetMode="External"/></Relationships>
</file>

<file path=ppt/slides/_rels/slide35.xml.rels><?xml version="1.0" encoding="UTF-8" standalone="yes"?><Relationships xmlns="http://schemas.openxmlformats.org/package/2006/relationships"><Relationship Id="rId11" Type="http://schemas.openxmlformats.org/officeDocument/2006/relationships/hyperlink" Target="https://www.coramlifeeducation.org.uk/scarf/lesson-plans/to-share-or-not-to-share" TargetMode="External"/><Relationship Id="rId10" Type="http://schemas.openxmlformats.org/officeDocument/2006/relationships/hyperlink" Target="https://www.coramlifeeducation.org.uk/scarf/lesson-plans/its-a-puzzle" TargetMode="External"/><Relationship Id="rId13" Type="http://schemas.openxmlformats.org/officeDocument/2006/relationships/hyperlink" Target="https://www.coramlifeeducation.org.uk/scarf/lesson-plans/what-sort-of-drug-is-1" TargetMode="External"/><Relationship Id="rId12" Type="http://schemas.openxmlformats.org/officeDocument/2006/relationships/hyperlink" Target="https://www.coramlifeeducation.org.uk/scarf/lesson-plans/rat-park-1" TargetMode="External"/><Relationship Id="rId1" Type="http://schemas.openxmlformats.org/officeDocument/2006/relationships/slideLayout" Target="../slideLayouts/slideLayout3.xml"/><Relationship Id="rId2" Type="http://schemas.openxmlformats.org/officeDocument/2006/relationships/notesSlide" Target="../notesSlides/notesSlide35.xml"/><Relationship Id="rId3" Type="http://schemas.openxmlformats.org/officeDocument/2006/relationships/hyperlink" Target="https://www.coramlifeeducation.org.uk/scarf/lesson-plans/moving-house-1" TargetMode="External"/><Relationship Id="rId4" Type="http://schemas.openxmlformats.org/officeDocument/2006/relationships/hyperlink" Target="https://www.coramlifeeducation.org.uk/scarf/lesson-plans/my-feelings-are-all-over-the-place" TargetMode="External"/><Relationship Id="rId9" Type="http://schemas.openxmlformats.org/officeDocument/2006/relationships/hyperlink" Target="https://www.coramlifeeducation.org.uk/scarf/lesson-plans/think-before-you-click" TargetMode="External"/><Relationship Id="rId15" Type="http://schemas.openxmlformats.org/officeDocument/2006/relationships/hyperlink" Target="https://www.coramlifeeducation.org.uk/scarf/lesson-plans/alcohol-what-is-normal-" TargetMode="External"/><Relationship Id="rId14" Type="http://schemas.openxmlformats.org/officeDocument/2006/relationships/hyperlink" Target="https://www.coramlifeeducation.org.uk/scarf/lesson-plans/drugs-its-the-law-" TargetMode="External"/><Relationship Id="rId16" Type="http://schemas.openxmlformats.org/officeDocument/2006/relationships/image" Target="../media/image24.png"/><Relationship Id="rId5" Type="http://schemas.openxmlformats.org/officeDocument/2006/relationships/hyperlink" Target="https://www.coramlifeeducation.org.uk/scarf/lesson-plans/all-change" TargetMode="External"/><Relationship Id="rId6" Type="http://schemas.openxmlformats.org/officeDocument/2006/relationships/hyperlink" Target="https://www.coramlifeeducation.org.uk/scarf/lesson-plans/period-positive" TargetMode="External"/><Relationship Id="rId7" Type="http://schemas.openxmlformats.org/officeDocument/2006/relationships/hyperlink" Target="https://www.coramlifeeducation.org.uk/scarf/lesson-plans/secret-or-surprise-1" TargetMode="External"/><Relationship Id="rId8" Type="http://schemas.openxmlformats.org/officeDocument/2006/relationships/hyperlink" Target="https://www.coramlifeeducation.org.uk/scarf/lesson-plans/together" TargetMode="Externa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6.xml"/><Relationship Id="rId3" Type="http://schemas.openxmlformats.org/officeDocument/2006/relationships/image" Target="../media/image29.pn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7.xml"/><Relationship Id="rId3" Type="http://schemas.openxmlformats.org/officeDocument/2006/relationships/image" Target="../media/image28.pn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8.xml"/><Relationship Id="rId3" Type="http://schemas.openxmlformats.org/officeDocument/2006/relationships/hyperlink" Target="https://amaze.org/video/top-signs-boys-are-in-puberty/" TargetMode="External"/><Relationship Id="rId4" Type="http://schemas.openxmlformats.org/officeDocument/2006/relationships/hyperlink" Target="https://amaze.org/video/all-about-getting-your-period/" TargetMode="External"/><Relationship Id="rId5" Type="http://schemas.openxmlformats.org/officeDocument/2006/relationships/hyperlink" Target="https://amaze.org/video/top-signs-girls-are-in-puberty/" TargetMode="Externa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9.xml"/><Relationship Id="rId3" Type="http://schemas.openxmlformats.org/officeDocument/2006/relationships/image" Target="../media/image25.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 Id="rId3" Type="http://schemas.openxmlformats.org/officeDocument/2006/relationships/image" Target="../media/image5.png"/><Relationship Id="rId4" Type="http://schemas.openxmlformats.org/officeDocument/2006/relationships/image" Target="../media/image10.pn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0.xml"/><Relationship Id="rId3" Type="http://schemas.openxmlformats.org/officeDocument/2006/relationships/image" Target="../media/image26.pn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1.xml"/><Relationship Id="rId3" Type="http://schemas.openxmlformats.org/officeDocument/2006/relationships/image" Target="../media/image27.png"/></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3" name="Shape 53"/>
        <p:cNvGrpSpPr/>
        <p:nvPr/>
      </p:nvGrpSpPr>
      <p:grpSpPr>
        <a:xfrm>
          <a:off x="0" y="0"/>
          <a:ext cx="0" cy="0"/>
          <a:chOff x="0" y="0"/>
          <a:chExt cx="0" cy="0"/>
        </a:xfrm>
      </p:grpSpPr>
      <p:sp>
        <p:nvSpPr>
          <p:cNvPr id="54" name="Google Shape;54;p13"/>
          <p:cNvSpPr txBox="1"/>
          <p:nvPr>
            <p:ph type="ctrTitle"/>
          </p:nvPr>
        </p:nvSpPr>
        <p:spPr>
          <a:xfrm>
            <a:off x="233283" y="49800"/>
            <a:ext cx="8520600" cy="2052600"/>
          </a:xfrm>
          <a:prstGeom prst="rect">
            <a:avLst/>
          </a:prstGeom>
        </p:spPr>
        <p:txBody>
          <a:bodyPr anchorCtr="0" anchor="b" bIns="91425" lIns="91425" spcFirstLastPara="1" rIns="91425" wrap="square" tIns="91425">
            <a:normAutofit/>
          </a:bodyPr>
          <a:lstStyle/>
          <a:p>
            <a:pPr indent="0" lvl="0" marL="0" rtl="0" algn="ctr">
              <a:spcBef>
                <a:spcPts val="0"/>
              </a:spcBef>
              <a:spcAft>
                <a:spcPts val="0"/>
              </a:spcAft>
              <a:buNone/>
            </a:pPr>
            <a:r>
              <a:rPr lang="en" sz="5500"/>
              <a:t>Welcome to our RSE Consultation Evening</a:t>
            </a:r>
            <a:endParaRPr sz="5500"/>
          </a:p>
        </p:txBody>
      </p:sp>
      <p:sp>
        <p:nvSpPr>
          <p:cNvPr id="55" name="Google Shape;55;p13"/>
          <p:cNvSpPr txBox="1"/>
          <p:nvPr>
            <p:ph idx="1" type="subTitle"/>
          </p:nvPr>
        </p:nvSpPr>
        <p:spPr>
          <a:xfrm>
            <a:off x="233275" y="2291075"/>
            <a:ext cx="8520600" cy="792600"/>
          </a:xfrm>
          <a:prstGeom prst="rect">
            <a:avLst/>
          </a:prstGeom>
        </p:spPr>
        <p:txBody>
          <a:bodyPr anchorCtr="0" anchor="t" bIns="91425" lIns="91425" spcFirstLastPara="1" rIns="91425" wrap="square" tIns="91425">
            <a:noAutofit/>
          </a:bodyPr>
          <a:lstStyle/>
          <a:p>
            <a:pPr indent="0" lvl="0" marL="0" rtl="0" algn="ctr">
              <a:lnSpc>
                <a:spcPct val="95000"/>
              </a:lnSpc>
              <a:spcBef>
                <a:spcPts val="1200"/>
              </a:spcBef>
              <a:spcAft>
                <a:spcPts val="0"/>
              </a:spcAft>
              <a:buClr>
                <a:schemeClr val="dk1"/>
              </a:buClr>
              <a:buSzPts val="1018"/>
              <a:buFont typeface="Arial"/>
              <a:buNone/>
            </a:pPr>
            <a:r>
              <a:rPr lang="en" sz="1717">
                <a:solidFill>
                  <a:schemeClr val="dk1"/>
                </a:solidFill>
              </a:rPr>
              <a:t>In May 2019 Damian Hinds, the then Secretary of State for Education, was widely quoted in the media when he stated that:</a:t>
            </a:r>
            <a:endParaRPr sz="1717">
              <a:solidFill>
                <a:schemeClr val="dk1"/>
              </a:solidFill>
            </a:endParaRPr>
          </a:p>
          <a:p>
            <a:pPr indent="0" lvl="0" marL="0" rtl="0" algn="ctr">
              <a:lnSpc>
                <a:spcPct val="95000"/>
              </a:lnSpc>
              <a:spcBef>
                <a:spcPts val="1200"/>
              </a:spcBef>
              <a:spcAft>
                <a:spcPts val="1200"/>
              </a:spcAft>
              <a:buClr>
                <a:schemeClr val="dk1"/>
              </a:buClr>
              <a:buSzPts val="1018"/>
              <a:buFont typeface="Arial"/>
              <a:buNone/>
            </a:pPr>
            <a:r>
              <a:rPr i="1" lang="en" sz="2117">
                <a:solidFill>
                  <a:schemeClr val="dk1"/>
                </a:solidFill>
              </a:rPr>
              <a:t>“It is entirely right that schools should prepare children to thrive in our diverse society, a society that is based on tolerance and respect for others who are different….We brought our curriculum for relationships up to date precisely so that it more accurately reflects the world that children are growing up in now.”</a:t>
            </a:r>
            <a:endParaRPr sz="3690"/>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8" name="Shape 108"/>
        <p:cNvGrpSpPr/>
        <p:nvPr/>
      </p:nvGrpSpPr>
      <p:grpSpPr>
        <a:xfrm>
          <a:off x="0" y="0"/>
          <a:ext cx="0" cy="0"/>
          <a:chOff x="0" y="0"/>
          <a:chExt cx="0" cy="0"/>
        </a:xfrm>
      </p:grpSpPr>
      <p:sp>
        <p:nvSpPr>
          <p:cNvPr id="109" name="Google Shape;109;p22"/>
          <p:cNvSpPr txBox="1"/>
          <p:nvPr>
            <p:ph type="ctrTitle"/>
          </p:nvPr>
        </p:nvSpPr>
        <p:spPr>
          <a:xfrm>
            <a:off x="311708" y="744575"/>
            <a:ext cx="8520600" cy="2052600"/>
          </a:xfrm>
          <a:prstGeom prst="rect">
            <a:avLst/>
          </a:prstGeom>
        </p:spPr>
        <p:txBody>
          <a:bodyPr anchorCtr="0" anchor="b" bIns="91425" lIns="91425" spcFirstLastPara="1" rIns="91425" wrap="square" tIns="91425">
            <a:normAutofit/>
          </a:bodyPr>
          <a:lstStyle/>
          <a:p>
            <a:pPr indent="0" lvl="0" marL="0" rtl="0" algn="ctr">
              <a:spcBef>
                <a:spcPts val="0"/>
              </a:spcBef>
              <a:spcAft>
                <a:spcPts val="0"/>
              </a:spcAft>
              <a:buNone/>
            </a:pPr>
            <a:r>
              <a:t/>
            </a:r>
            <a:endParaRPr/>
          </a:p>
        </p:txBody>
      </p:sp>
      <p:sp>
        <p:nvSpPr>
          <p:cNvPr id="110" name="Google Shape;110;p22"/>
          <p:cNvSpPr txBox="1"/>
          <p:nvPr>
            <p:ph idx="1" type="subTitle"/>
          </p:nvPr>
        </p:nvSpPr>
        <p:spPr>
          <a:xfrm>
            <a:off x="311700" y="2834125"/>
            <a:ext cx="8520600" cy="792600"/>
          </a:xfrm>
          <a:prstGeom prst="rect">
            <a:avLst/>
          </a:prstGeom>
        </p:spPr>
        <p:txBody>
          <a:bodyPr anchorCtr="0" anchor="t" bIns="91425" lIns="91425" spcFirstLastPara="1" rIns="91425" wrap="square" tIns="91425">
            <a:normAutofit/>
          </a:bodyPr>
          <a:lstStyle/>
          <a:p>
            <a:pPr indent="0" lvl="0" marL="0" rtl="0" algn="ctr">
              <a:spcBef>
                <a:spcPts val="0"/>
              </a:spcBef>
              <a:spcAft>
                <a:spcPts val="0"/>
              </a:spcAft>
              <a:buNone/>
            </a:pPr>
            <a:r>
              <a:t/>
            </a:r>
            <a:endParaRPr/>
          </a:p>
        </p:txBody>
      </p:sp>
      <p:pic>
        <p:nvPicPr>
          <p:cNvPr id="111" name="Google Shape;111;p22"/>
          <p:cNvPicPr preferRelativeResize="0"/>
          <p:nvPr/>
        </p:nvPicPr>
        <p:blipFill rotWithShape="1">
          <a:blip r:embed="rId3">
            <a:alphaModFix/>
          </a:blip>
          <a:srcRect b="21318" l="35498" r="15854" t="37540"/>
          <a:stretch/>
        </p:blipFill>
        <p:spPr>
          <a:xfrm>
            <a:off x="170500" y="606925"/>
            <a:ext cx="8802999" cy="4185350"/>
          </a:xfrm>
          <a:prstGeom prst="rect">
            <a:avLst/>
          </a:prstGeom>
          <a:noFill/>
          <a:ln>
            <a:noFill/>
          </a:ln>
        </p:spPr>
      </p:pic>
      <p:sp>
        <p:nvSpPr>
          <p:cNvPr id="112" name="Google Shape;112;p22"/>
          <p:cNvSpPr txBox="1"/>
          <p:nvPr/>
        </p:nvSpPr>
        <p:spPr>
          <a:xfrm>
            <a:off x="156525" y="24725"/>
            <a:ext cx="3166800" cy="5079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2100"/>
              <a:t>Relationships education</a:t>
            </a:r>
            <a:endParaRPr sz="2100"/>
          </a:p>
        </p:txBody>
      </p:sp>
      <p:sp>
        <p:nvSpPr>
          <p:cNvPr id="113" name="Google Shape;113;p22"/>
          <p:cNvSpPr/>
          <p:nvPr/>
        </p:nvSpPr>
        <p:spPr>
          <a:xfrm>
            <a:off x="2241475" y="3437325"/>
            <a:ext cx="6618900" cy="1170300"/>
          </a:xfrm>
          <a:prstGeom prst="rect">
            <a:avLst/>
          </a:prstGeom>
          <a:noFill/>
          <a:ln cap="flat" cmpd="sng" w="38100">
            <a:solidFill>
              <a:srgbClr val="00FF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7" name="Shape 117"/>
        <p:cNvGrpSpPr/>
        <p:nvPr/>
      </p:nvGrpSpPr>
      <p:grpSpPr>
        <a:xfrm>
          <a:off x="0" y="0"/>
          <a:ext cx="0" cy="0"/>
          <a:chOff x="0" y="0"/>
          <a:chExt cx="0" cy="0"/>
        </a:xfrm>
      </p:grpSpPr>
      <p:sp>
        <p:nvSpPr>
          <p:cNvPr id="118" name="Google Shape;118;p23"/>
          <p:cNvSpPr txBox="1"/>
          <p:nvPr>
            <p:ph type="ctrTitle"/>
          </p:nvPr>
        </p:nvSpPr>
        <p:spPr>
          <a:xfrm>
            <a:off x="311708" y="744575"/>
            <a:ext cx="8520600" cy="2052600"/>
          </a:xfrm>
          <a:prstGeom prst="rect">
            <a:avLst/>
          </a:prstGeom>
        </p:spPr>
        <p:txBody>
          <a:bodyPr anchorCtr="0" anchor="b" bIns="91425" lIns="91425" spcFirstLastPara="1" rIns="91425" wrap="square" tIns="91425">
            <a:normAutofit/>
          </a:bodyPr>
          <a:lstStyle/>
          <a:p>
            <a:pPr indent="0" lvl="0" marL="0" rtl="0" algn="ctr">
              <a:spcBef>
                <a:spcPts val="0"/>
              </a:spcBef>
              <a:spcAft>
                <a:spcPts val="0"/>
              </a:spcAft>
              <a:buNone/>
            </a:pPr>
            <a:r>
              <a:t/>
            </a:r>
            <a:endParaRPr/>
          </a:p>
        </p:txBody>
      </p:sp>
      <p:pic>
        <p:nvPicPr>
          <p:cNvPr id="119" name="Google Shape;119;p23"/>
          <p:cNvPicPr preferRelativeResize="0"/>
          <p:nvPr/>
        </p:nvPicPr>
        <p:blipFill rotWithShape="1">
          <a:blip r:embed="rId3">
            <a:alphaModFix/>
          </a:blip>
          <a:srcRect b="48341" l="36438" r="16324" t="25503"/>
          <a:stretch/>
        </p:blipFill>
        <p:spPr>
          <a:xfrm>
            <a:off x="109275" y="0"/>
            <a:ext cx="8767500" cy="2729249"/>
          </a:xfrm>
          <a:prstGeom prst="rect">
            <a:avLst/>
          </a:prstGeom>
          <a:noFill/>
          <a:ln>
            <a:noFill/>
          </a:ln>
        </p:spPr>
      </p:pic>
      <p:sp>
        <p:nvSpPr>
          <p:cNvPr id="120" name="Google Shape;120;p23"/>
          <p:cNvSpPr txBox="1"/>
          <p:nvPr/>
        </p:nvSpPr>
        <p:spPr>
          <a:xfrm>
            <a:off x="267250" y="2901225"/>
            <a:ext cx="8520600" cy="19086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600"/>
              <a:t>Teaching about families requires sensitive and well-judged teaching based on knowledge of pupils and their circumstances. Families of many forms provide a nurturing environment for children. (Families can include for example, single parent families, LGBT parents, families headed by grandparents, adoptive parents, foster parents/carers amongst other structures.) Care needs to be taken to ensure that there is no stigmatisation of children based on their home circumstances and needs, to reflect sensitively that some children may have a different structure of support around them; e.g. looked after children or young carers.</a:t>
            </a:r>
            <a:endParaRPr sz="1600"/>
          </a:p>
        </p:txBody>
      </p:sp>
      <p:sp>
        <p:nvSpPr>
          <p:cNvPr id="121" name="Google Shape;121;p23"/>
          <p:cNvSpPr/>
          <p:nvPr/>
        </p:nvSpPr>
        <p:spPr>
          <a:xfrm>
            <a:off x="1946450" y="57075"/>
            <a:ext cx="6786000" cy="2603400"/>
          </a:xfrm>
          <a:prstGeom prst="rect">
            <a:avLst/>
          </a:prstGeom>
          <a:noFill/>
          <a:ln cap="flat" cmpd="sng" w="38100">
            <a:solidFill>
              <a:srgbClr val="00FF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5" name="Shape 125"/>
        <p:cNvGrpSpPr/>
        <p:nvPr/>
      </p:nvGrpSpPr>
      <p:grpSpPr>
        <a:xfrm>
          <a:off x="0" y="0"/>
          <a:ext cx="0" cy="0"/>
          <a:chOff x="0" y="0"/>
          <a:chExt cx="0" cy="0"/>
        </a:xfrm>
      </p:grpSpPr>
      <p:sp>
        <p:nvSpPr>
          <p:cNvPr id="126" name="Google Shape;126;p24"/>
          <p:cNvSpPr txBox="1"/>
          <p:nvPr>
            <p:ph type="ctrTitle"/>
          </p:nvPr>
        </p:nvSpPr>
        <p:spPr>
          <a:xfrm>
            <a:off x="311708" y="744575"/>
            <a:ext cx="8520600" cy="2052600"/>
          </a:xfrm>
          <a:prstGeom prst="rect">
            <a:avLst/>
          </a:prstGeom>
        </p:spPr>
        <p:txBody>
          <a:bodyPr anchorCtr="0" anchor="b" bIns="91425" lIns="91425" spcFirstLastPara="1" rIns="91425" wrap="square" tIns="91425">
            <a:normAutofit/>
          </a:bodyPr>
          <a:lstStyle/>
          <a:p>
            <a:pPr indent="0" lvl="0" marL="0" rtl="0" algn="ctr">
              <a:spcBef>
                <a:spcPts val="0"/>
              </a:spcBef>
              <a:spcAft>
                <a:spcPts val="0"/>
              </a:spcAft>
              <a:buNone/>
            </a:pPr>
            <a:r>
              <a:t/>
            </a:r>
            <a:endParaRPr/>
          </a:p>
        </p:txBody>
      </p:sp>
      <p:sp>
        <p:nvSpPr>
          <p:cNvPr id="127" name="Google Shape;127;p24"/>
          <p:cNvSpPr txBox="1"/>
          <p:nvPr>
            <p:ph idx="1" type="subTitle"/>
          </p:nvPr>
        </p:nvSpPr>
        <p:spPr>
          <a:xfrm>
            <a:off x="311700" y="2834125"/>
            <a:ext cx="8520600" cy="792600"/>
          </a:xfrm>
          <a:prstGeom prst="rect">
            <a:avLst/>
          </a:prstGeom>
        </p:spPr>
        <p:txBody>
          <a:bodyPr anchorCtr="0" anchor="t" bIns="91425" lIns="91425" spcFirstLastPara="1" rIns="91425" wrap="square" tIns="91425">
            <a:normAutofit/>
          </a:bodyPr>
          <a:lstStyle/>
          <a:p>
            <a:pPr indent="0" lvl="0" marL="0" rtl="0" algn="ctr">
              <a:spcBef>
                <a:spcPts val="0"/>
              </a:spcBef>
              <a:spcAft>
                <a:spcPts val="0"/>
              </a:spcAft>
              <a:buNone/>
            </a:pPr>
            <a:r>
              <a:t/>
            </a:r>
            <a:endParaRPr/>
          </a:p>
        </p:txBody>
      </p:sp>
      <p:pic>
        <p:nvPicPr>
          <p:cNvPr id="128" name="Google Shape;128;p24"/>
          <p:cNvPicPr preferRelativeResize="0"/>
          <p:nvPr/>
        </p:nvPicPr>
        <p:blipFill rotWithShape="1">
          <a:blip r:embed="rId3">
            <a:alphaModFix/>
          </a:blip>
          <a:srcRect b="27971" l="36443" r="16065" t="24506"/>
          <a:stretch/>
        </p:blipFill>
        <p:spPr>
          <a:xfrm>
            <a:off x="267875" y="103975"/>
            <a:ext cx="8684625" cy="4886350"/>
          </a:xfrm>
          <a:prstGeom prst="rect">
            <a:avLst/>
          </a:prstGeom>
          <a:noFill/>
          <a:ln>
            <a:noFill/>
          </a:ln>
        </p:spPr>
      </p:pic>
      <p:sp>
        <p:nvSpPr>
          <p:cNvPr id="129" name="Google Shape;129;p24"/>
          <p:cNvSpPr/>
          <p:nvPr/>
        </p:nvSpPr>
        <p:spPr>
          <a:xfrm>
            <a:off x="2103800" y="1185725"/>
            <a:ext cx="6618900" cy="1170300"/>
          </a:xfrm>
          <a:prstGeom prst="rect">
            <a:avLst/>
          </a:prstGeom>
          <a:noFill/>
          <a:ln cap="flat" cmpd="sng" w="38100">
            <a:solidFill>
              <a:srgbClr val="00FF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0" name="Google Shape;130;p24"/>
          <p:cNvSpPr/>
          <p:nvPr/>
        </p:nvSpPr>
        <p:spPr>
          <a:xfrm>
            <a:off x="2213400" y="3820025"/>
            <a:ext cx="6618900" cy="1170300"/>
          </a:xfrm>
          <a:prstGeom prst="rect">
            <a:avLst/>
          </a:prstGeom>
          <a:noFill/>
          <a:ln cap="flat" cmpd="sng" w="38100">
            <a:solidFill>
              <a:srgbClr val="00FF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4" name="Shape 134"/>
        <p:cNvGrpSpPr/>
        <p:nvPr/>
      </p:nvGrpSpPr>
      <p:grpSpPr>
        <a:xfrm>
          <a:off x="0" y="0"/>
          <a:ext cx="0" cy="0"/>
          <a:chOff x="0" y="0"/>
          <a:chExt cx="0" cy="0"/>
        </a:xfrm>
      </p:grpSpPr>
      <p:sp>
        <p:nvSpPr>
          <p:cNvPr id="135" name="Google Shape;135;p25"/>
          <p:cNvSpPr txBox="1"/>
          <p:nvPr>
            <p:ph type="ctrTitle"/>
          </p:nvPr>
        </p:nvSpPr>
        <p:spPr>
          <a:xfrm>
            <a:off x="311708" y="744575"/>
            <a:ext cx="8520600" cy="2052600"/>
          </a:xfrm>
          <a:prstGeom prst="rect">
            <a:avLst/>
          </a:prstGeom>
        </p:spPr>
        <p:txBody>
          <a:bodyPr anchorCtr="0" anchor="b" bIns="91425" lIns="91425" spcFirstLastPara="1" rIns="91425" wrap="square" tIns="91425">
            <a:normAutofit/>
          </a:bodyPr>
          <a:lstStyle/>
          <a:p>
            <a:pPr indent="0" lvl="0" marL="0" rtl="0" algn="ctr">
              <a:spcBef>
                <a:spcPts val="0"/>
              </a:spcBef>
              <a:spcAft>
                <a:spcPts val="0"/>
              </a:spcAft>
              <a:buNone/>
            </a:pPr>
            <a:r>
              <a:t/>
            </a:r>
            <a:endParaRPr/>
          </a:p>
        </p:txBody>
      </p:sp>
      <p:sp>
        <p:nvSpPr>
          <p:cNvPr id="136" name="Google Shape;136;p25"/>
          <p:cNvSpPr txBox="1"/>
          <p:nvPr>
            <p:ph idx="1" type="subTitle"/>
          </p:nvPr>
        </p:nvSpPr>
        <p:spPr>
          <a:xfrm>
            <a:off x="311700" y="2834125"/>
            <a:ext cx="8520600" cy="792600"/>
          </a:xfrm>
          <a:prstGeom prst="rect">
            <a:avLst/>
          </a:prstGeom>
        </p:spPr>
        <p:txBody>
          <a:bodyPr anchorCtr="0" anchor="t" bIns="91425" lIns="91425" spcFirstLastPara="1" rIns="91425" wrap="square" tIns="91425">
            <a:normAutofit/>
          </a:bodyPr>
          <a:lstStyle/>
          <a:p>
            <a:pPr indent="0" lvl="0" marL="0" rtl="0" algn="ctr">
              <a:spcBef>
                <a:spcPts val="0"/>
              </a:spcBef>
              <a:spcAft>
                <a:spcPts val="0"/>
              </a:spcAft>
              <a:buNone/>
            </a:pPr>
            <a:r>
              <a:t/>
            </a:r>
            <a:endParaRPr/>
          </a:p>
        </p:txBody>
      </p:sp>
      <p:pic>
        <p:nvPicPr>
          <p:cNvPr id="137" name="Google Shape;137;p25"/>
          <p:cNvPicPr preferRelativeResize="0"/>
          <p:nvPr/>
        </p:nvPicPr>
        <p:blipFill rotWithShape="1">
          <a:blip r:embed="rId3">
            <a:alphaModFix/>
          </a:blip>
          <a:srcRect b="27545" l="36805" r="16446" t="32528"/>
          <a:stretch/>
        </p:blipFill>
        <p:spPr>
          <a:xfrm>
            <a:off x="238200" y="0"/>
            <a:ext cx="8720302" cy="4187249"/>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1" name="Shape 141"/>
        <p:cNvGrpSpPr/>
        <p:nvPr/>
      </p:nvGrpSpPr>
      <p:grpSpPr>
        <a:xfrm>
          <a:off x="0" y="0"/>
          <a:ext cx="0" cy="0"/>
          <a:chOff x="0" y="0"/>
          <a:chExt cx="0" cy="0"/>
        </a:xfrm>
      </p:grpSpPr>
      <p:pic>
        <p:nvPicPr>
          <p:cNvPr id="142" name="Google Shape;142;p26"/>
          <p:cNvPicPr preferRelativeResize="0"/>
          <p:nvPr/>
        </p:nvPicPr>
        <p:blipFill rotWithShape="1">
          <a:blip r:embed="rId3">
            <a:alphaModFix/>
          </a:blip>
          <a:srcRect b="48268" l="36231" r="17055" t="29941"/>
          <a:stretch/>
        </p:blipFill>
        <p:spPr>
          <a:xfrm>
            <a:off x="-45750" y="635700"/>
            <a:ext cx="9144001" cy="2398078"/>
          </a:xfrm>
          <a:prstGeom prst="rect">
            <a:avLst/>
          </a:prstGeom>
          <a:noFill/>
          <a:ln>
            <a:noFill/>
          </a:ln>
        </p:spPr>
      </p:pic>
      <p:sp>
        <p:nvSpPr>
          <p:cNvPr id="143" name="Google Shape;143;p26"/>
          <p:cNvSpPr/>
          <p:nvPr/>
        </p:nvSpPr>
        <p:spPr>
          <a:xfrm>
            <a:off x="1838250" y="1588425"/>
            <a:ext cx="7305900" cy="1377000"/>
          </a:xfrm>
          <a:prstGeom prst="rect">
            <a:avLst/>
          </a:prstGeom>
          <a:noFill/>
          <a:ln cap="flat" cmpd="sng" w="38100">
            <a:solidFill>
              <a:srgbClr val="00FF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7" name="Shape 147"/>
        <p:cNvGrpSpPr/>
        <p:nvPr/>
      </p:nvGrpSpPr>
      <p:grpSpPr>
        <a:xfrm>
          <a:off x="0" y="0"/>
          <a:ext cx="0" cy="0"/>
          <a:chOff x="0" y="0"/>
          <a:chExt cx="0" cy="0"/>
        </a:xfrm>
      </p:grpSpPr>
      <p:pic>
        <p:nvPicPr>
          <p:cNvPr id="148" name="Google Shape;148;p27"/>
          <p:cNvPicPr preferRelativeResize="0"/>
          <p:nvPr/>
        </p:nvPicPr>
        <p:blipFill rotWithShape="1">
          <a:blip r:embed="rId3">
            <a:alphaModFix/>
          </a:blip>
          <a:srcRect b="12491" l="36616" r="16191" t="51120"/>
          <a:stretch/>
        </p:blipFill>
        <p:spPr>
          <a:xfrm>
            <a:off x="73600" y="388600"/>
            <a:ext cx="8871050" cy="3845324"/>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2" name="Shape 152"/>
        <p:cNvGrpSpPr/>
        <p:nvPr/>
      </p:nvGrpSpPr>
      <p:grpSpPr>
        <a:xfrm>
          <a:off x="0" y="0"/>
          <a:ext cx="0" cy="0"/>
          <a:chOff x="0" y="0"/>
          <a:chExt cx="0" cy="0"/>
        </a:xfrm>
      </p:grpSpPr>
      <p:pic>
        <p:nvPicPr>
          <p:cNvPr id="153" name="Google Shape;153;p28"/>
          <p:cNvPicPr preferRelativeResize="0"/>
          <p:nvPr/>
        </p:nvPicPr>
        <p:blipFill rotWithShape="1">
          <a:blip r:embed="rId3">
            <a:alphaModFix/>
          </a:blip>
          <a:srcRect b="20121" l="36549" r="16064" t="22158"/>
          <a:stretch/>
        </p:blipFill>
        <p:spPr>
          <a:xfrm>
            <a:off x="1080975" y="0"/>
            <a:ext cx="7413951" cy="5077200"/>
          </a:xfrm>
          <a:prstGeom prst="rect">
            <a:avLst/>
          </a:prstGeom>
          <a:noFill/>
          <a:ln>
            <a:noFill/>
          </a:ln>
        </p:spPr>
      </p:pic>
      <p:sp>
        <p:nvSpPr>
          <p:cNvPr id="154" name="Google Shape;154;p28"/>
          <p:cNvSpPr/>
          <p:nvPr/>
        </p:nvSpPr>
        <p:spPr>
          <a:xfrm>
            <a:off x="2556175" y="0"/>
            <a:ext cx="5723700" cy="5077200"/>
          </a:xfrm>
          <a:prstGeom prst="rect">
            <a:avLst/>
          </a:prstGeom>
          <a:noFill/>
          <a:ln cap="flat" cmpd="sng" w="38100">
            <a:solidFill>
              <a:srgbClr val="00FF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8" name="Shape 158"/>
        <p:cNvGrpSpPr/>
        <p:nvPr/>
      </p:nvGrpSpPr>
      <p:grpSpPr>
        <a:xfrm>
          <a:off x="0" y="0"/>
          <a:ext cx="0" cy="0"/>
          <a:chOff x="0" y="0"/>
          <a:chExt cx="0" cy="0"/>
        </a:xfrm>
      </p:grpSpPr>
      <p:sp>
        <p:nvSpPr>
          <p:cNvPr id="159" name="Google Shape;159;p29"/>
          <p:cNvSpPr txBox="1"/>
          <p:nvPr/>
        </p:nvSpPr>
        <p:spPr>
          <a:xfrm>
            <a:off x="161575" y="2370150"/>
            <a:ext cx="90372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a:p>
        </p:txBody>
      </p:sp>
      <p:sp>
        <p:nvSpPr>
          <p:cNvPr id="160" name="Google Shape;160;p29"/>
          <p:cNvSpPr txBox="1"/>
          <p:nvPr/>
        </p:nvSpPr>
        <p:spPr>
          <a:xfrm>
            <a:off x="220550" y="98375"/>
            <a:ext cx="8506200" cy="4633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700"/>
              <a:t>The content set out in the guidance covers everything that primary schools should teach about relationships and health, including puberty. </a:t>
            </a:r>
            <a:endParaRPr sz="1700"/>
          </a:p>
          <a:p>
            <a:pPr indent="0" lvl="0" marL="0" rtl="0" algn="l">
              <a:spcBef>
                <a:spcPts val="0"/>
              </a:spcBef>
              <a:spcAft>
                <a:spcPts val="0"/>
              </a:spcAft>
              <a:buNone/>
            </a:pPr>
            <a:r>
              <a:t/>
            </a:r>
            <a:endParaRPr sz="1700"/>
          </a:p>
          <a:p>
            <a:pPr indent="0" lvl="0" marL="0" rtl="0" algn="l">
              <a:spcBef>
                <a:spcPts val="0"/>
              </a:spcBef>
              <a:spcAft>
                <a:spcPts val="0"/>
              </a:spcAft>
              <a:buNone/>
            </a:pPr>
            <a:r>
              <a:rPr lang="en" sz="1700"/>
              <a:t>The national curriculum for science also includes subject content in related areas, such as the main external body parts, the human body as it grows from birth to old age (including puberty) and reproduction in some plants and animals.</a:t>
            </a:r>
            <a:endParaRPr sz="1700"/>
          </a:p>
          <a:p>
            <a:pPr indent="0" lvl="0" marL="0" rtl="0" algn="l">
              <a:spcBef>
                <a:spcPts val="0"/>
              </a:spcBef>
              <a:spcAft>
                <a:spcPts val="0"/>
              </a:spcAft>
              <a:buNone/>
            </a:pPr>
            <a:r>
              <a:t/>
            </a:r>
            <a:endParaRPr sz="1700"/>
          </a:p>
          <a:p>
            <a:pPr indent="0" lvl="0" marL="0" rtl="0" algn="l">
              <a:spcBef>
                <a:spcPts val="0"/>
              </a:spcBef>
              <a:spcAft>
                <a:spcPts val="0"/>
              </a:spcAft>
              <a:buNone/>
            </a:pPr>
            <a:r>
              <a:rPr lang="en" sz="1700">
                <a:solidFill>
                  <a:schemeClr val="dk1"/>
                </a:solidFill>
              </a:rPr>
              <a:t>The Department continues to recommend that a</a:t>
            </a:r>
            <a:r>
              <a:rPr b="1" lang="en" sz="1700">
                <a:solidFill>
                  <a:schemeClr val="dk1"/>
                </a:solidFill>
              </a:rPr>
              <a:t>ll primary schools should have a sex education programme tailored to the age and the physical and emotional maturity of the pupil</a:t>
            </a:r>
            <a:r>
              <a:rPr lang="en" sz="1700">
                <a:solidFill>
                  <a:schemeClr val="dk1"/>
                </a:solidFill>
              </a:rPr>
              <a:t>s. It should ensure that both boys and girls are prepared for the changes that adolescence brings and – </a:t>
            </a:r>
            <a:r>
              <a:rPr b="1" lang="en" sz="1700">
                <a:solidFill>
                  <a:schemeClr val="dk1"/>
                </a:solidFill>
              </a:rPr>
              <a:t>drawing on knowledge of the human life cycle set out in the national curriculum for science - how a baby is conceived and born</a:t>
            </a:r>
            <a:r>
              <a:rPr lang="en" sz="1700">
                <a:solidFill>
                  <a:schemeClr val="dk1"/>
                </a:solidFill>
              </a:rPr>
              <a:t>.</a:t>
            </a:r>
            <a:endParaRPr sz="1700">
              <a:solidFill>
                <a:schemeClr val="dk1"/>
              </a:solidFill>
            </a:endParaRPr>
          </a:p>
          <a:p>
            <a:pPr indent="0" lvl="0" marL="0" rtl="0" algn="l">
              <a:spcBef>
                <a:spcPts val="0"/>
              </a:spcBef>
              <a:spcAft>
                <a:spcPts val="0"/>
              </a:spcAft>
              <a:buClr>
                <a:schemeClr val="dk1"/>
              </a:buClr>
              <a:buSzPts val="1100"/>
              <a:buFont typeface="Arial"/>
              <a:buNone/>
            </a:pPr>
            <a:r>
              <a:t/>
            </a:r>
            <a:endParaRPr sz="1700">
              <a:solidFill>
                <a:schemeClr val="dk1"/>
              </a:solidFill>
            </a:endParaRPr>
          </a:p>
          <a:p>
            <a:pPr indent="0" lvl="0" marL="0" rtl="0" algn="l">
              <a:spcBef>
                <a:spcPts val="0"/>
              </a:spcBef>
              <a:spcAft>
                <a:spcPts val="0"/>
              </a:spcAft>
              <a:buClr>
                <a:schemeClr val="dk1"/>
              </a:buClr>
              <a:buSzPts val="1100"/>
              <a:buFont typeface="Arial"/>
              <a:buNone/>
            </a:pPr>
            <a:r>
              <a:rPr lang="en" sz="1700">
                <a:solidFill>
                  <a:schemeClr val="dk1"/>
                </a:solidFill>
              </a:rPr>
              <a:t>Puberty including menstruation should be covered in Health Education and should, as far as possible, be addressed before onset. </a:t>
            </a:r>
            <a:r>
              <a:rPr b="1" lang="en" sz="1700">
                <a:solidFill>
                  <a:schemeClr val="dk1"/>
                </a:solidFill>
              </a:rPr>
              <a:t>This should ensure male and female pupils are prepared for changes they and their peers will experience.</a:t>
            </a:r>
            <a:r>
              <a:rPr lang="en" sz="1700">
                <a:solidFill>
                  <a:schemeClr val="dk1"/>
                </a:solidFill>
              </a:rPr>
              <a:t> </a:t>
            </a:r>
            <a:endParaRPr sz="1700"/>
          </a:p>
        </p:txBody>
      </p:sp>
      <p:sp>
        <p:nvSpPr>
          <p:cNvPr id="161" name="Google Shape;161;p29"/>
          <p:cNvSpPr txBox="1"/>
          <p:nvPr/>
        </p:nvSpPr>
        <p:spPr>
          <a:xfrm>
            <a:off x="106800" y="4589875"/>
            <a:ext cx="9037200" cy="6156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a:t>https://assets.publishing.service.gov.uk/government/uploads/system/uploads/attachment_data/file/1090195/Relationships_Education_RSE_and_Health_Education.pdf</a:t>
            </a:r>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5" name="Shape 165"/>
        <p:cNvGrpSpPr/>
        <p:nvPr/>
      </p:nvGrpSpPr>
      <p:grpSpPr>
        <a:xfrm>
          <a:off x="0" y="0"/>
          <a:ext cx="0" cy="0"/>
          <a:chOff x="0" y="0"/>
          <a:chExt cx="0" cy="0"/>
        </a:xfrm>
      </p:grpSpPr>
      <p:sp>
        <p:nvSpPr>
          <p:cNvPr id="166" name="Google Shape;166;p30"/>
          <p:cNvSpPr txBox="1"/>
          <p:nvPr/>
        </p:nvSpPr>
        <p:spPr>
          <a:xfrm>
            <a:off x="1067800" y="475350"/>
            <a:ext cx="7405500" cy="39711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 sz="4100">
                <a:solidFill>
                  <a:srgbClr val="0000FF"/>
                </a:solidFill>
              </a:rPr>
              <a:t>Preparing children for the physical, mental and emotional changes of puberty</a:t>
            </a:r>
            <a:endParaRPr b="1" sz="4100">
              <a:solidFill>
                <a:srgbClr val="0000FF"/>
              </a:solidFill>
            </a:endParaRPr>
          </a:p>
          <a:p>
            <a:pPr indent="0" lvl="0" marL="0" rtl="0" algn="ctr">
              <a:spcBef>
                <a:spcPts val="0"/>
              </a:spcBef>
              <a:spcAft>
                <a:spcPts val="0"/>
              </a:spcAft>
              <a:buNone/>
            </a:pPr>
            <a:r>
              <a:t/>
            </a:r>
            <a:endParaRPr b="1" sz="4100"/>
          </a:p>
          <a:p>
            <a:pPr indent="0" lvl="0" marL="0" rtl="0" algn="ctr">
              <a:spcBef>
                <a:spcPts val="0"/>
              </a:spcBef>
              <a:spcAft>
                <a:spcPts val="0"/>
              </a:spcAft>
              <a:buNone/>
            </a:pPr>
            <a:r>
              <a:rPr b="1" lang="en" sz="4100"/>
              <a:t>What does this mean?</a:t>
            </a:r>
            <a:endParaRPr b="1" sz="4100"/>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0" name="Shape 170"/>
        <p:cNvGrpSpPr/>
        <p:nvPr/>
      </p:nvGrpSpPr>
      <p:grpSpPr>
        <a:xfrm>
          <a:off x="0" y="0"/>
          <a:ext cx="0" cy="0"/>
          <a:chOff x="0" y="0"/>
          <a:chExt cx="0" cy="0"/>
        </a:xfrm>
      </p:grpSpPr>
      <p:pic>
        <p:nvPicPr>
          <p:cNvPr id="171" name="Google Shape;171;p31"/>
          <p:cNvPicPr preferRelativeResize="0"/>
          <p:nvPr/>
        </p:nvPicPr>
        <p:blipFill rotWithShape="1">
          <a:blip r:embed="rId3">
            <a:alphaModFix/>
          </a:blip>
          <a:srcRect b="12481" l="16318" r="16499" t="24291"/>
          <a:stretch/>
        </p:blipFill>
        <p:spPr>
          <a:xfrm>
            <a:off x="924075" y="823750"/>
            <a:ext cx="7476699" cy="3955674"/>
          </a:xfrm>
          <a:prstGeom prst="rect">
            <a:avLst/>
          </a:prstGeom>
          <a:noFill/>
          <a:ln>
            <a:noFill/>
          </a:ln>
        </p:spPr>
      </p:pic>
      <p:sp>
        <p:nvSpPr>
          <p:cNvPr id="172" name="Google Shape;172;p31"/>
          <p:cNvSpPr txBox="1"/>
          <p:nvPr/>
        </p:nvSpPr>
        <p:spPr>
          <a:xfrm>
            <a:off x="43225" y="0"/>
            <a:ext cx="3272100" cy="5388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2300"/>
              <a:t>Our Program</a:t>
            </a:r>
            <a:endParaRPr sz="2300"/>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9" name="Shape 59"/>
        <p:cNvGrpSpPr/>
        <p:nvPr/>
      </p:nvGrpSpPr>
      <p:grpSpPr>
        <a:xfrm>
          <a:off x="0" y="0"/>
          <a:ext cx="0" cy="0"/>
          <a:chOff x="0" y="0"/>
          <a:chExt cx="0" cy="0"/>
        </a:xfrm>
      </p:grpSpPr>
      <p:sp>
        <p:nvSpPr>
          <p:cNvPr id="60" name="Google Shape;60;p14"/>
          <p:cNvSpPr txBox="1"/>
          <p:nvPr/>
        </p:nvSpPr>
        <p:spPr>
          <a:xfrm>
            <a:off x="255225" y="260650"/>
            <a:ext cx="8436900" cy="46947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1200"/>
              </a:spcBef>
              <a:spcAft>
                <a:spcPts val="0"/>
              </a:spcAft>
              <a:buNone/>
            </a:pPr>
            <a:r>
              <a:rPr lang="en" sz="2000">
                <a:solidFill>
                  <a:schemeClr val="dk1"/>
                </a:solidFill>
              </a:rPr>
              <a:t>Aims of this consultation:</a:t>
            </a:r>
            <a:endParaRPr sz="2000">
              <a:solidFill>
                <a:schemeClr val="dk1"/>
              </a:solidFill>
            </a:endParaRPr>
          </a:p>
          <a:p>
            <a:pPr indent="-355600" lvl="0" marL="457200" rtl="0" algn="l">
              <a:lnSpc>
                <a:spcPct val="115000"/>
              </a:lnSpc>
              <a:spcBef>
                <a:spcPts val="1200"/>
              </a:spcBef>
              <a:spcAft>
                <a:spcPts val="0"/>
              </a:spcAft>
              <a:buClr>
                <a:schemeClr val="dk1"/>
              </a:buClr>
              <a:buSzPts val="2000"/>
              <a:buChar char="❖"/>
            </a:pPr>
            <a:r>
              <a:rPr lang="en" sz="2000">
                <a:solidFill>
                  <a:schemeClr val="dk1"/>
                </a:solidFill>
              </a:rPr>
              <a:t>give you an opportunity to understand the purpose and content of Relationships Education, and Sex Education (RSE)</a:t>
            </a:r>
            <a:endParaRPr sz="2000">
              <a:solidFill>
                <a:schemeClr val="dk1"/>
              </a:solidFill>
            </a:endParaRPr>
          </a:p>
          <a:p>
            <a:pPr indent="-355600" lvl="0" marL="457200" rtl="0" algn="l">
              <a:lnSpc>
                <a:spcPct val="115000"/>
              </a:lnSpc>
              <a:spcBef>
                <a:spcPts val="0"/>
              </a:spcBef>
              <a:spcAft>
                <a:spcPts val="0"/>
              </a:spcAft>
              <a:buClr>
                <a:schemeClr val="dk1"/>
              </a:buClr>
              <a:buSzPts val="2000"/>
              <a:buChar char="❖"/>
            </a:pPr>
            <a:r>
              <a:rPr lang="en" sz="2000">
                <a:solidFill>
                  <a:schemeClr val="dk1"/>
                </a:solidFill>
              </a:rPr>
              <a:t>Provide information about what is being taught when and how</a:t>
            </a:r>
            <a:endParaRPr sz="2000">
              <a:solidFill>
                <a:schemeClr val="dk1"/>
              </a:solidFill>
            </a:endParaRPr>
          </a:p>
          <a:p>
            <a:pPr indent="-355600" lvl="0" marL="457200" rtl="0" algn="l">
              <a:lnSpc>
                <a:spcPct val="115000"/>
              </a:lnSpc>
              <a:spcBef>
                <a:spcPts val="0"/>
              </a:spcBef>
              <a:spcAft>
                <a:spcPts val="0"/>
              </a:spcAft>
              <a:buClr>
                <a:schemeClr val="dk1"/>
              </a:buClr>
              <a:buSzPts val="2000"/>
              <a:buChar char="❖"/>
            </a:pPr>
            <a:r>
              <a:rPr lang="en" sz="2000">
                <a:solidFill>
                  <a:schemeClr val="dk1"/>
                </a:solidFill>
              </a:rPr>
              <a:t>Give you the chance to ask any questions and debunk some myths</a:t>
            </a:r>
            <a:endParaRPr sz="2000">
              <a:solidFill>
                <a:schemeClr val="dk1"/>
              </a:solidFill>
            </a:endParaRPr>
          </a:p>
          <a:p>
            <a:pPr indent="-355600" lvl="0" marL="457200" rtl="0" algn="l">
              <a:lnSpc>
                <a:spcPct val="115000"/>
              </a:lnSpc>
              <a:spcBef>
                <a:spcPts val="0"/>
              </a:spcBef>
              <a:spcAft>
                <a:spcPts val="0"/>
              </a:spcAft>
              <a:buClr>
                <a:schemeClr val="dk1"/>
              </a:buClr>
              <a:buSzPts val="2000"/>
              <a:buChar char="❖"/>
            </a:pPr>
            <a:r>
              <a:rPr lang="en" sz="2000">
                <a:solidFill>
                  <a:schemeClr val="dk1"/>
                </a:solidFill>
              </a:rPr>
              <a:t>Explore some of the resources that will be used in school</a:t>
            </a:r>
            <a:endParaRPr sz="2000">
              <a:solidFill>
                <a:schemeClr val="dk1"/>
              </a:solidFill>
            </a:endParaRPr>
          </a:p>
          <a:p>
            <a:pPr indent="-355600" lvl="0" marL="457200" rtl="0" algn="l">
              <a:lnSpc>
                <a:spcPct val="115000"/>
              </a:lnSpc>
              <a:spcBef>
                <a:spcPts val="0"/>
              </a:spcBef>
              <a:spcAft>
                <a:spcPts val="0"/>
              </a:spcAft>
              <a:buClr>
                <a:schemeClr val="dk1"/>
              </a:buClr>
              <a:buSzPts val="2000"/>
              <a:buChar char="❖"/>
            </a:pPr>
            <a:r>
              <a:rPr lang="en" sz="2000">
                <a:solidFill>
                  <a:schemeClr val="dk1"/>
                </a:solidFill>
              </a:rPr>
              <a:t>Have valuable conversations about your views and opinions so that we can ensure we develop a PSHE policy that is the right fit for our community and gives our children the very best opportunities to flourish.</a:t>
            </a:r>
            <a:endParaRPr sz="2000">
              <a:solidFill>
                <a:schemeClr val="dk1"/>
              </a:solidFill>
            </a:endParaRPr>
          </a:p>
          <a:p>
            <a:pPr indent="0" lvl="0" marL="0" rtl="0" algn="l">
              <a:lnSpc>
                <a:spcPct val="115000"/>
              </a:lnSpc>
              <a:spcBef>
                <a:spcPts val="1200"/>
              </a:spcBef>
              <a:spcAft>
                <a:spcPts val="1200"/>
              </a:spcAft>
              <a:buNone/>
            </a:pPr>
            <a:r>
              <a:rPr lang="en" sz="2000">
                <a:solidFill>
                  <a:schemeClr val="dk1"/>
                </a:solidFill>
              </a:rPr>
              <a:t>We recognise parents and carers as the prime educators, with schools taking responsibility for complementing and reinforcing this role. </a:t>
            </a:r>
            <a:endParaRPr sz="2000">
              <a:solidFill>
                <a:schemeClr val="dk1"/>
              </a:solidFill>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6" name="Shape 176"/>
        <p:cNvGrpSpPr/>
        <p:nvPr/>
      </p:nvGrpSpPr>
      <p:grpSpPr>
        <a:xfrm>
          <a:off x="0" y="0"/>
          <a:ext cx="0" cy="0"/>
          <a:chOff x="0" y="0"/>
          <a:chExt cx="0" cy="0"/>
        </a:xfrm>
      </p:grpSpPr>
      <p:grpSp>
        <p:nvGrpSpPr>
          <p:cNvPr id="177" name="Google Shape;177;p32"/>
          <p:cNvGrpSpPr/>
          <p:nvPr/>
        </p:nvGrpSpPr>
        <p:grpSpPr>
          <a:xfrm>
            <a:off x="422025" y="3619050"/>
            <a:ext cx="8388950" cy="1893300"/>
            <a:chOff x="422025" y="3619050"/>
            <a:chExt cx="8388950" cy="1893300"/>
          </a:xfrm>
        </p:grpSpPr>
        <p:sp>
          <p:nvSpPr>
            <p:cNvPr id="178" name="Google Shape;178;p32"/>
            <p:cNvSpPr/>
            <p:nvPr/>
          </p:nvSpPr>
          <p:spPr>
            <a:xfrm>
              <a:off x="422025" y="3619050"/>
              <a:ext cx="8014500" cy="1524600"/>
            </a:xfrm>
            <a:prstGeom prst="roundRect">
              <a:avLst>
                <a:gd fmla="val 16667" name="adj"/>
              </a:avLst>
            </a:prstGeom>
            <a:solidFill>
              <a:srgbClr val="B4A7D6"/>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9" name="Google Shape;179;p32"/>
            <p:cNvSpPr txBox="1"/>
            <p:nvPr/>
          </p:nvSpPr>
          <p:spPr>
            <a:xfrm>
              <a:off x="551975" y="3619050"/>
              <a:ext cx="8259000" cy="1893300"/>
            </a:xfrm>
            <a:prstGeom prst="rect">
              <a:avLst/>
            </a:prstGeom>
            <a:noFill/>
            <a:ln>
              <a:noFill/>
            </a:ln>
          </p:spPr>
          <p:txBody>
            <a:bodyPr anchorCtr="0" anchor="t" bIns="91425" lIns="91425" spcFirstLastPara="1" rIns="91425" wrap="square" tIns="91425">
              <a:spAutoFit/>
            </a:bodyPr>
            <a:lstStyle/>
            <a:p>
              <a:pPr indent="0" lvl="0" marL="223520" marR="625475" rtl="0" algn="ctr">
                <a:lnSpc>
                  <a:spcPct val="156666"/>
                </a:lnSpc>
                <a:spcBef>
                  <a:spcPts val="0"/>
                </a:spcBef>
                <a:spcAft>
                  <a:spcPts val="0"/>
                </a:spcAft>
                <a:buNone/>
              </a:pPr>
              <a:r>
                <a:rPr lang="en" sz="1500">
                  <a:solidFill>
                    <a:schemeClr val="dk1"/>
                  </a:solidFill>
                </a:rPr>
                <a:t>It helps ensure our PSHE curriculm meets our current SMSC (spiritual, moral, social and cultural) development, safeguarding, and emotional wellbeing requirements, as well as ensuring that they meet the requirements of the DfE Primary Relationships, Sex and Health Education Curriculum, and National Curriculum Science from 2020. </a:t>
              </a:r>
              <a:endParaRPr sz="1500">
                <a:solidFill>
                  <a:schemeClr val="dk1"/>
                </a:solidFill>
              </a:endParaRPr>
            </a:p>
            <a:p>
              <a:pPr indent="0" lvl="0" marL="223520" marR="625475" rtl="0" algn="l">
                <a:lnSpc>
                  <a:spcPct val="156666"/>
                </a:lnSpc>
                <a:spcBef>
                  <a:spcPts val="0"/>
                </a:spcBef>
                <a:spcAft>
                  <a:spcPts val="0"/>
                </a:spcAft>
                <a:buNone/>
              </a:pPr>
              <a:r>
                <a:t/>
              </a:r>
              <a:endParaRPr sz="1700">
                <a:solidFill>
                  <a:schemeClr val="dk1"/>
                </a:solidFill>
              </a:endParaRPr>
            </a:p>
          </p:txBody>
        </p:sp>
      </p:grpSp>
      <p:sp>
        <p:nvSpPr>
          <p:cNvPr id="180" name="Google Shape;180;p32"/>
          <p:cNvSpPr txBox="1"/>
          <p:nvPr/>
        </p:nvSpPr>
        <p:spPr>
          <a:xfrm>
            <a:off x="0" y="-74450"/>
            <a:ext cx="2736300" cy="523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sz="2200">
                <a:solidFill>
                  <a:schemeClr val="accent5"/>
                </a:solidFill>
              </a:rPr>
              <a:t>Why this program?</a:t>
            </a:r>
            <a:endParaRPr b="1" sz="2200">
              <a:solidFill>
                <a:schemeClr val="accent5"/>
              </a:solidFill>
            </a:endParaRPr>
          </a:p>
        </p:txBody>
      </p:sp>
      <p:grpSp>
        <p:nvGrpSpPr>
          <p:cNvPr id="181" name="Google Shape;181;p32"/>
          <p:cNvGrpSpPr/>
          <p:nvPr/>
        </p:nvGrpSpPr>
        <p:grpSpPr>
          <a:xfrm>
            <a:off x="-68850" y="523000"/>
            <a:ext cx="3825000" cy="2743800"/>
            <a:chOff x="-68850" y="523000"/>
            <a:chExt cx="3825000" cy="2743800"/>
          </a:xfrm>
        </p:grpSpPr>
        <p:sp>
          <p:nvSpPr>
            <p:cNvPr id="182" name="Google Shape;182;p32"/>
            <p:cNvSpPr/>
            <p:nvPr/>
          </p:nvSpPr>
          <p:spPr>
            <a:xfrm>
              <a:off x="87700" y="523000"/>
              <a:ext cx="3097800" cy="2743800"/>
            </a:xfrm>
            <a:prstGeom prst="roundRect">
              <a:avLst>
                <a:gd fmla="val 16667" name="adj"/>
              </a:avLst>
            </a:prstGeom>
            <a:solidFill>
              <a:srgbClr val="A4C2F4"/>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3" name="Google Shape;183;p32"/>
            <p:cNvSpPr txBox="1"/>
            <p:nvPr/>
          </p:nvSpPr>
          <p:spPr>
            <a:xfrm>
              <a:off x="-68850" y="555625"/>
              <a:ext cx="3825000" cy="2586000"/>
            </a:xfrm>
            <a:prstGeom prst="rect">
              <a:avLst/>
            </a:prstGeom>
            <a:noFill/>
            <a:ln>
              <a:noFill/>
            </a:ln>
          </p:spPr>
          <p:txBody>
            <a:bodyPr anchorCtr="0" anchor="t" bIns="91425" lIns="91425" spcFirstLastPara="1" rIns="91425" wrap="square" tIns="91425">
              <a:spAutoFit/>
            </a:bodyPr>
            <a:lstStyle/>
            <a:p>
              <a:pPr indent="0" lvl="0" marL="223520" marR="657860" rtl="0" algn="ctr">
                <a:lnSpc>
                  <a:spcPct val="156666"/>
                </a:lnSpc>
                <a:spcBef>
                  <a:spcPts val="0"/>
                </a:spcBef>
                <a:spcAft>
                  <a:spcPts val="0"/>
                </a:spcAft>
                <a:buNone/>
              </a:pPr>
              <a:r>
                <a:rPr lang="en" sz="1500">
                  <a:solidFill>
                    <a:schemeClr val="dk1"/>
                  </a:solidFill>
                </a:rPr>
                <a:t>SCARF provides the framework for a whole- school approach to improving children’s wellbeing and attainment, based on the five SCARF values of safety (S),caring (C),achievement (A), resilience (R) and friendship (F).</a:t>
              </a:r>
              <a:endParaRPr/>
            </a:p>
          </p:txBody>
        </p:sp>
      </p:grpSp>
      <p:grpSp>
        <p:nvGrpSpPr>
          <p:cNvPr id="184" name="Google Shape;184;p32"/>
          <p:cNvGrpSpPr/>
          <p:nvPr/>
        </p:nvGrpSpPr>
        <p:grpSpPr>
          <a:xfrm>
            <a:off x="5846675" y="523000"/>
            <a:ext cx="3544500" cy="2743800"/>
            <a:chOff x="5846675" y="523000"/>
            <a:chExt cx="3544500" cy="2743800"/>
          </a:xfrm>
        </p:grpSpPr>
        <p:sp>
          <p:nvSpPr>
            <p:cNvPr id="185" name="Google Shape;185;p32"/>
            <p:cNvSpPr/>
            <p:nvPr/>
          </p:nvSpPr>
          <p:spPr>
            <a:xfrm>
              <a:off x="6072100" y="523000"/>
              <a:ext cx="2847900" cy="2743800"/>
            </a:xfrm>
            <a:prstGeom prst="roundRect">
              <a:avLst>
                <a:gd fmla="val 16667" name="adj"/>
              </a:avLst>
            </a:prstGeom>
            <a:solidFill>
              <a:srgbClr val="93C47D"/>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6" name="Google Shape;186;p32"/>
            <p:cNvSpPr txBox="1"/>
            <p:nvPr/>
          </p:nvSpPr>
          <p:spPr>
            <a:xfrm>
              <a:off x="5846675" y="601900"/>
              <a:ext cx="3544500" cy="2586000"/>
            </a:xfrm>
            <a:prstGeom prst="rect">
              <a:avLst/>
            </a:prstGeom>
            <a:noFill/>
            <a:ln>
              <a:noFill/>
            </a:ln>
          </p:spPr>
          <p:txBody>
            <a:bodyPr anchorCtr="0" anchor="t" bIns="91425" lIns="91425" spcFirstLastPara="1" rIns="91425" wrap="square" tIns="91425">
              <a:spAutoFit/>
            </a:bodyPr>
            <a:lstStyle/>
            <a:p>
              <a:pPr indent="0" lvl="0" marL="223520" marR="625475" rtl="0" algn="ctr">
                <a:lnSpc>
                  <a:spcPct val="156666"/>
                </a:lnSpc>
                <a:spcBef>
                  <a:spcPts val="0"/>
                </a:spcBef>
                <a:spcAft>
                  <a:spcPts val="0"/>
                </a:spcAft>
                <a:buNone/>
              </a:pPr>
              <a:r>
                <a:rPr lang="en" sz="1500">
                  <a:solidFill>
                    <a:schemeClr val="dk1"/>
                  </a:solidFill>
                </a:rPr>
                <a:t>The Relationships and Sex Education resources, based on current expertise and research, help children and young people to be safe, healthy and happy as they grow, and in their future lives. </a:t>
              </a:r>
              <a:endParaRPr/>
            </a:p>
          </p:txBody>
        </p:sp>
      </p:grpSp>
      <p:grpSp>
        <p:nvGrpSpPr>
          <p:cNvPr id="187" name="Google Shape;187;p32"/>
          <p:cNvGrpSpPr/>
          <p:nvPr/>
        </p:nvGrpSpPr>
        <p:grpSpPr>
          <a:xfrm>
            <a:off x="2979075" y="610750"/>
            <a:ext cx="3589200" cy="2766900"/>
            <a:chOff x="2979075" y="610750"/>
            <a:chExt cx="3589200" cy="2766900"/>
          </a:xfrm>
        </p:grpSpPr>
        <p:sp>
          <p:nvSpPr>
            <p:cNvPr id="188" name="Google Shape;188;p32"/>
            <p:cNvSpPr/>
            <p:nvPr/>
          </p:nvSpPr>
          <p:spPr>
            <a:xfrm>
              <a:off x="3271975" y="610750"/>
              <a:ext cx="2673000" cy="2656200"/>
            </a:xfrm>
            <a:prstGeom prst="roundRect">
              <a:avLst>
                <a:gd fmla="val 16667" name="adj"/>
              </a:avLst>
            </a:prstGeom>
            <a:solidFill>
              <a:srgbClr val="FFE599"/>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9" name="Google Shape;189;p32"/>
            <p:cNvSpPr txBox="1"/>
            <p:nvPr/>
          </p:nvSpPr>
          <p:spPr>
            <a:xfrm>
              <a:off x="2979075" y="791650"/>
              <a:ext cx="3589200" cy="2586000"/>
            </a:xfrm>
            <a:prstGeom prst="rect">
              <a:avLst/>
            </a:prstGeom>
            <a:noFill/>
            <a:ln>
              <a:noFill/>
            </a:ln>
          </p:spPr>
          <p:txBody>
            <a:bodyPr anchorCtr="0" anchor="t" bIns="91425" lIns="91425" spcFirstLastPara="1" rIns="91425" wrap="square" tIns="91425">
              <a:spAutoFit/>
            </a:bodyPr>
            <a:lstStyle/>
            <a:p>
              <a:pPr indent="0" lvl="0" marL="223520" marR="625475" rtl="0" algn="ctr">
                <a:lnSpc>
                  <a:spcPct val="156666"/>
                </a:lnSpc>
                <a:spcBef>
                  <a:spcPts val="0"/>
                </a:spcBef>
                <a:spcAft>
                  <a:spcPts val="0"/>
                </a:spcAft>
                <a:buNone/>
              </a:pPr>
              <a:r>
                <a:rPr lang="en" sz="1500">
                  <a:solidFill>
                    <a:schemeClr val="dk1"/>
                  </a:solidFill>
                </a:rPr>
                <a:t>The structure of the program will ensure our staff can deliver a cohesive, age appropriate program and give support in ensuring they handle sensitive issues successfully. </a:t>
              </a:r>
              <a:endParaRPr/>
            </a:p>
          </p:txBody>
        </p:sp>
      </p:gr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81"/>
                                        </p:tgtEl>
                                        <p:attrNameLst>
                                          <p:attrName>style.visibility</p:attrName>
                                        </p:attrNameLst>
                                      </p:cBhvr>
                                      <p:to>
                                        <p:strVal val="visible"/>
                                      </p:to>
                                    </p:set>
                                    <p:animEffect filter="fade" transition="in">
                                      <p:cBhvr>
                                        <p:cTn dur="1000"/>
                                        <p:tgtEl>
                                          <p:spTgt spid="181"/>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87"/>
                                        </p:tgtEl>
                                        <p:attrNameLst>
                                          <p:attrName>style.visibility</p:attrName>
                                        </p:attrNameLst>
                                      </p:cBhvr>
                                      <p:to>
                                        <p:strVal val="visible"/>
                                      </p:to>
                                    </p:set>
                                    <p:animEffect filter="fade" transition="in">
                                      <p:cBhvr>
                                        <p:cTn dur="1000"/>
                                        <p:tgtEl>
                                          <p:spTgt spid="187"/>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84"/>
                                        </p:tgtEl>
                                        <p:attrNameLst>
                                          <p:attrName>style.visibility</p:attrName>
                                        </p:attrNameLst>
                                      </p:cBhvr>
                                      <p:to>
                                        <p:strVal val="visible"/>
                                      </p:to>
                                    </p:set>
                                    <p:animEffect filter="fade" transition="in">
                                      <p:cBhvr>
                                        <p:cTn dur="1000"/>
                                        <p:tgtEl>
                                          <p:spTgt spid="184"/>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77"/>
                                        </p:tgtEl>
                                        <p:attrNameLst>
                                          <p:attrName>style.visibility</p:attrName>
                                        </p:attrNameLst>
                                      </p:cBhvr>
                                      <p:to>
                                        <p:strVal val="visible"/>
                                      </p:to>
                                    </p:set>
                                    <p:animEffect filter="fade" transition="in">
                                      <p:cBhvr>
                                        <p:cTn dur="1000"/>
                                        <p:tgtEl>
                                          <p:spTgt spid="177"/>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3" name="Shape 193"/>
        <p:cNvGrpSpPr/>
        <p:nvPr/>
      </p:nvGrpSpPr>
      <p:grpSpPr>
        <a:xfrm>
          <a:off x="0" y="0"/>
          <a:ext cx="0" cy="0"/>
          <a:chOff x="0" y="0"/>
          <a:chExt cx="0" cy="0"/>
        </a:xfrm>
      </p:grpSpPr>
      <p:sp>
        <p:nvSpPr>
          <p:cNvPr id="194" name="Google Shape;194;p33"/>
          <p:cNvSpPr txBox="1"/>
          <p:nvPr>
            <p:ph type="ctrTitle"/>
          </p:nvPr>
        </p:nvSpPr>
        <p:spPr>
          <a:xfrm>
            <a:off x="360875" y="1145900"/>
            <a:ext cx="8520600" cy="3805200"/>
          </a:xfrm>
          <a:prstGeom prst="rect">
            <a:avLst/>
          </a:prstGeom>
          <a:solidFill>
            <a:srgbClr val="F9CB9C"/>
          </a:solidFill>
          <a:ln cap="flat" cmpd="sng" w="9525">
            <a:solidFill>
              <a:srgbClr val="F9CB9C"/>
            </a:solidFill>
            <a:prstDash val="solid"/>
            <a:round/>
            <a:headEnd len="sm" w="sm" type="none"/>
            <a:tailEnd len="sm" w="sm" type="none"/>
          </a:ln>
        </p:spPr>
        <p:txBody>
          <a:bodyPr anchorCtr="0" anchor="b" bIns="91425" lIns="91425" spcFirstLastPara="1" rIns="91425" wrap="square" tIns="91425">
            <a:noAutofit/>
          </a:bodyPr>
          <a:lstStyle/>
          <a:p>
            <a:pPr indent="0" lvl="0" marL="0" rtl="0" algn="l">
              <a:spcBef>
                <a:spcPts val="0"/>
              </a:spcBef>
              <a:spcAft>
                <a:spcPts val="0"/>
              </a:spcAft>
              <a:buSzPts val="990"/>
              <a:buNone/>
            </a:pPr>
            <a:r>
              <a:rPr lang="en" sz="1850">
                <a:solidFill>
                  <a:srgbClr val="333333"/>
                </a:solidFill>
                <a:latin typeface="Roboto"/>
                <a:ea typeface="Roboto"/>
                <a:cs typeface="Roboto"/>
                <a:sym typeface="Roboto"/>
              </a:rPr>
              <a:t>SCARF:</a:t>
            </a:r>
            <a:endParaRPr sz="1850">
              <a:solidFill>
                <a:srgbClr val="333333"/>
              </a:solidFill>
              <a:latin typeface="Roboto"/>
              <a:ea typeface="Roboto"/>
              <a:cs typeface="Roboto"/>
              <a:sym typeface="Roboto"/>
            </a:endParaRPr>
          </a:p>
          <a:p>
            <a:pPr indent="0" lvl="0" marL="0" rtl="0" algn="l">
              <a:spcBef>
                <a:spcPts val="0"/>
              </a:spcBef>
              <a:spcAft>
                <a:spcPts val="0"/>
              </a:spcAft>
              <a:buSzPts val="990"/>
              <a:buNone/>
            </a:pPr>
            <a:r>
              <a:rPr lang="en" sz="1850">
                <a:solidFill>
                  <a:srgbClr val="333333"/>
                </a:solidFill>
                <a:latin typeface="Roboto"/>
                <a:ea typeface="Roboto"/>
                <a:cs typeface="Roboto"/>
                <a:sym typeface="Roboto"/>
              </a:rPr>
              <a:t>We define menstruation, wet dreams and masturbation (all parts of puberty) as falling within Health Education (under the Changing Adolescent Body section) not Sex Education, and therefore part of the statutory requirements. Naming parts of the body, including genitalia, comes under statutory Relationships Education, within the Being Safe unit; requirement number 7: '</a:t>
            </a:r>
            <a:r>
              <a:rPr i="1" lang="en" sz="1850">
                <a:solidFill>
                  <a:srgbClr val="333333"/>
                </a:solidFill>
                <a:latin typeface="Roboto"/>
                <a:ea typeface="Roboto"/>
                <a:cs typeface="Roboto"/>
                <a:sym typeface="Roboto"/>
              </a:rPr>
              <a:t>How to report concerns or abuse, and the vocabulary and confidence to do so',</a:t>
            </a:r>
            <a:r>
              <a:rPr lang="en" sz="1850">
                <a:solidFill>
                  <a:srgbClr val="333333"/>
                </a:solidFill>
                <a:latin typeface="Roboto"/>
                <a:ea typeface="Roboto"/>
                <a:cs typeface="Roboto"/>
                <a:sym typeface="Roboto"/>
              </a:rPr>
              <a:t> It also comes under National Curriculum Science where children are required to be able to name the external body parts and so is again statutory. </a:t>
            </a:r>
            <a:endParaRPr sz="1850">
              <a:solidFill>
                <a:srgbClr val="333333"/>
              </a:solidFill>
              <a:latin typeface="Roboto"/>
              <a:ea typeface="Roboto"/>
              <a:cs typeface="Roboto"/>
              <a:sym typeface="Roboto"/>
            </a:endParaRPr>
          </a:p>
          <a:p>
            <a:pPr indent="0" lvl="0" marL="0" rtl="0" algn="l">
              <a:spcBef>
                <a:spcPts val="0"/>
              </a:spcBef>
              <a:spcAft>
                <a:spcPts val="0"/>
              </a:spcAft>
              <a:buSzPts val="990"/>
              <a:buNone/>
            </a:pPr>
            <a:r>
              <a:t/>
            </a:r>
            <a:endParaRPr sz="1850">
              <a:solidFill>
                <a:srgbClr val="333333"/>
              </a:solidFill>
              <a:latin typeface="Roboto"/>
              <a:ea typeface="Roboto"/>
              <a:cs typeface="Roboto"/>
              <a:sym typeface="Roboto"/>
            </a:endParaRPr>
          </a:p>
          <a:p>
            <a:pPr indent="0" lvl="0" marL="0" rtl="0" algn="l">
              <a:spcBef>
                <a:spcPts val="0"/>
              </a:spcBef>
              <a:spcAft>
                <a:spcPts val="0"/>
              </a:spcAft>
              <a:buClr>
                <a:schemeClr val="dk1"/>
              </a:buClr>
              <a:buSzPts val="990"/>
              <a:buFont typeface="Arial"/>
              <a:buNone/>
            </a:pPr>
            <a:r>
              <a:rPr lang="en" sz="1850">
                <a:solidFill>
                  <a:srgbClr val="333333"/>
                </a:solidFill>
                <a:latin typeface="Roboto"/>
                <a:ea typeface="Roboto"/>
                <a:cs typeface="Roboto"/>
                <a:sym typeface="Roboto"/>
              </a:rPr>
              <a:t>However, if you feel that your pupils are not ready for this information in the year group it has been suggested within the SCARF curriculum, then you have the flexibility to deliver the lesson in a later year, when you feel it would best meet your pupils' needs. </a:t>
            </a:r>
            <a:endParaRPr sz="5180"/>
          </a:p>
        </p:txBody>
      </p:sp>
      <p:sp>
        <p:nvSpPr>
          <p:cNvPr id="195" name="Google Shape;195;p33"/>
          <p:cNvSpPr txBox="1"/>
          <p:nvPr/>
        </p:nvSpPr>
        <p:spPr>
          <a:xfrm>
            <a:off x="825275" y="73900"/>
            <a:ext cx="7405500" cy="9234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sz="2400"/>
              <a:t>Preparing </a:t>
            </a:r>
            <a:r>
              <a:rPr lang="en" sz="2400"/>
              <a:t>children</a:t>
            </a:r>
            <a:r>
              <a:rPr lang="en" sz="2400"/>
              <a:t> for the physical, </a:t>
            </a:r>
            <a:r>
              <a:rPr lang="en" sz="2400"/>
              <a:t>mental</a:t>
            </a:r>
            <a:r>
              <a:rPr lang="en" sz="2400"/>
              <a:t> and </a:t>
            </a:r>
            <a:r>
              <a:rPr lang="en" sz="2400"/>
              <a:t>emotional</a:t>
            </a:r>
            <a:r>
              <a:rPr lang="en" sz="2400"/>
              <a:t> changes of puberty</a:t>
            </a:r>
            <a:endParaRPr sz="2400"/>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9" name="Shape 199"/>
        <p:cNvGrpSpPr/>
        <p:nvPr/>
      </p:nvGrpSpPr>
      <p:grpSpPr>
        <a:xfrm>
          <a:off x="0" y="0"/>
          <a:ext cx="0" cy="0"/>
          <a:chOff x="0" y="0"/>
          <a:chExt cx="0" cy="0"/>
        </a:xfrm>
      </p:grpSpPr>
      <p:pic>
        <p:nvPicPr>
          <p:cNvPr id="200" name="Google Shape;200;p34"/>
          <p:cNvPicPr preferRelativeResize="0"/>
          <p:nvPr/>
        </p:nvPicPr>
        <p:blipFill rotWithShape="1">
          <a:blip r:embed="rId3">
            <a:alphaModFix/>
          </a:blip>
          <a:srcRect b="20058" l="23637" r="49860" t="20545"/>
          <a:stretch/>
        </p:blipFill>
        <p:spPr>
          <a:xfrm>
            <a:off x="305075" y="-73075"/>
            <a:ext cx="4198350" cy="5289650"/>
          </a:xfrm>
          <a:prstGeom prst="rect">
            <a:avLst/>
          </a:prstGeom>
          <a:noFill/>
          <a:ln>
            <a:noFill/>
          </a:ln>
        </p:spPr>
      </p:pic>
      <p:pic>
        <p:nvPicPr>
          <p:cNvPr id="201" name="Google Shape;201;p34"/>
          <p:cNvPicPr preferRelativeResize="0"/>
          <p:nvPr/>
        </p:nvPicPr>
        <p:blipFill rotWithShape="1">
          <a:blip r:embed="rId4">
            <a:alphaModFix/>
          </a:blip>
          <a:srcRect b="23723" l="49904" r="22773" t="21562"/>
          <a:stretch/>
        </p:blipFill>
        <p:spPr>
          <a:xfrm>
            <a:off x="4765600" y="139963"/>
            <a:ext cx="4319801" cy="4863575"/>
          </a:xfrm>
          <a:prstGeom prst="rect">
            <a:avLst/>
          </a:prstGeom>
          <a:noFill/>
          <a:ln>
            <a:noFill/>
          </a:ln>
        </p:spPr>
      </p:pic>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5" name="Shape 205"/>
        <p:cNvGrpSpPr/>
        <p:nvPr/>
      </p:nvGrpSpPr>
      <p:grpSpPr>
        <a:xfrm>
          <a:off x="0" y="0"/>
          <a:ext cx="0" cy="0"/>
          <a:chOff x="0" y="0"/>
          <a:chExt cx="0" cy="0"/>
        </a:xfrm>
      </p:grpSpPr>
      <p:graphicFrame>
        <p:nvGraphicFramePr>
          <p:cNvPr id="206" name="Google Shape;206;p35"/>
          <p:cNvGraphicFramePr/>
          <p:nvPr/>
        </p:nvGraphicFramePr>
        <p:xfrm>
          <a:off x="233800" y="1362150"/>
          <a:ext cx="3000000" cy="3000000"/>
        </p:xfrm>
        <a:graphic>
          <a:graphicData uri="http://schemas.openxmlformats.org/drawingml/2006/table">
            <a:tbl>
              <a:tblPr bandRow="1">
                <a:noFill/>
                <a:tableStyleId>{63EBA5F7-7EFD-4907-8770-C9092780AF03}</a:tableStyleId>
              </a:tblPr>
              <a:tblGrid>
                <a:gridCol w="771875"/>
                <a:gridCol w="1505275"/>
                <a:gridCol w="1394525"/>
                <a:gridCol w="1333475"/>
                <a:gridCol w="1307600"/>
                <a:gridCol w="1185700"/>
                <a:gridCol w="1247050"/>
              </a:tblGrid>
              <a:tr h="278775">
                <a:tc>
                  <a:txBody>
                    <a:bodyPr/>
                    <a:lstStyle/>
                    <a:p>
                      <a:pPr indent="0" lvl="0" marL="228600" rtl="0" algn="ctr">
                        <a:spcBef>
                          <a:spcPts val="435"/>
                        </a:spcBef>
                        <a:spcAft>
                          <a:spcPts val="0"/>
                        </a:spcAft>
                        <a:buNone/>
                      </a:pPr>
                      <a:r>
                        <a:t/>
                      </a:r>
                      <a:endParaRPr b="1" sz="1300" u="sng">
                        <a:solidFill>
                          <a:schemeClr val="dk1"/>
                        </a:solidFill>
                        <a:latin typeface="Calibri"/>
                        <a:ea typeface="Calibri"/>
                        <a:cs typeface="Calibri"/>
                        <a:sym typeface="Calibri"/>
                      </a:endParaRPr>
                    </a:p>
                  </a:txBody>
                  <a:tcPr marT="0" marB="0" marR="68575" marL="68575">
                    <a:lnL cap="flat" cmpd="sng" w="6350">
                      <a:solidFill>
                        <a:srgbClr val="000000"/>
                      </a:solidFill>
                      <a:prstDash val="solid"/>
                      <a:round/>
                      <a:headEnd len="sm" w="sm" type="none"/>
                      <a:tailEnd len="sm" w="sm" type="none"/>
                    </a:lnL>
                    <a:lnR cap="flat" cmpd="sng" w="6350">
                      <a:solidFill>
                        <a:srgbClr val="000000"/>
                      </a:solidFill>
                      <a:prstDash val="solid"/>
                      <a:round/>
                      <a:headEnd len="sm" w="sm" type="none"/>
                      <a:tailEnd len="sm" w="sm" type="none"/>
                    </a:lnR>
                    <a:lnT cap="flat" cmpd="sng" w="6350">
                      <a:solidFill>
                        <a:srgbClr val="000000"/>
                      </a:solidFill>
                      <a:prstDash val="solid"/>
                      <a:round/>
                      <a:headEnd len="sm" w="sm" type="none"/>
                      <a:tailEnd len="sm" w="sm" type="none"/>
                    </a:lnT>
                    <a:lnB cap="flat" cmpd="sng" w="6350">
                      <a:solidFill>
                        <a:srgbClr val="000000"/>
                      </a:solidFill>
                      <a:prstDash val="solid"/>
                      <a:round/>
                      <a:headEnd len="sm" w="sm" type="none"/>
                      <a:tailEnd len="sm" w="sm" type="none"/>
                    </a:lnB>
                  </a:tcPr>
                </a:tc>
                <a:tc>
                  <a:txBody>
                    <a:bodyPr/>
                    <a:lstStyle/>
                    <a:p>
                      <a:pPr indent="0" lvl="0" marL="228600" rtl="0" algn="ctr">
                        <a:spcBef>
                          <a:spcPts val="435"/>
                        </a:spcBef>
                        <a:spcAft>
                          <a:spcPts val="0"/>
                        </a:spcAft>
                        <a:buNone/>
                      </a:pPr>
                      <a:r>
                        <a:rPr b="1" lang="en" sz="1300" u="sng">
                          <a:solidFill>
                            <a:schemeClr val="dk1"/>
                          </a:solidFill>
                          <a:latin typeface="Calibri"/>
                          <a:ea typeface="Calibri"/>
                          <a:cs typeface="Calibri"/>
                          <a:sym typeface="Calibri"/>
                        </a:rPr>
                        <a:t>Autumn 1 </a:t>
                      </a:r>
                      <a:endParaRPr b="1" sz="1300" u="sng">
                        <a:solidFill>
                          <a:schemeClr val="dk1"/>
                        </a:solidFill>
                        <a:latin typeface="Calibri"/>
                        <a:ea typeface="Calibri"/>
                        <a:cs typeface="Calibri"/>
                        <a:sym typeface="Calibri"/>
                      </a:endParaRPr>
                    </a:p>
                    <a:p>
                      <a:pPr indent="0" lvl="0" marL="228600" rtl="0" algn="ctr">
                        <a:spcBef>
                          <a:spcPts val="435"/>
                        </a:spcBef>
                        <a:spcAft>
                          <a:spcPts val="0"/>
                        </a:spcAft>
                        <a:buNone/>
                      </a:pPr>
                      <a:r>
                        <a:t/>
                      </a:r>
                      <a:endParaRPr b="1" sz="1300" u="sng">
                        <a:solidFill>
                          <a:schemeClr val="dk1"/>
                        </a:solidFill>
                        <a:latin typeface="Calibri"/>
                        <a:ea typeface="Calibri"/>
                        <a:cs typeface="Calibri"/>
                        <a:sym typeface="Calibri"/>
                      </a:endParaRPr>
                    </a:p>
                  </a:txBody>
                  <a:tcPr marT="0" marB="0" marR="68575" marL="68575">
                    <a:lnL cap="flat" cmpd="sng" w="6350">
                      <a:solidFill>
                        <a:srgbClr val="000000"/>
                      </a:solidFill>
                      <a:prstDash val="solid"/>
                      <a:round/>
                      <a:headEnd len="sm" w="sm" type="none"/>
                      <a:tailEnd len="sm" w="sm" type="none"/>
                    </a:lnL>
                    <a:lnR cap="flat" cmpd="sng" w="6350">
                      <a:solidFill>
                        <a:srgbClr val="000000"/>
                      </a:solidFill>
                      <a:prstDash val="solid"/>
                      <a:round/>
                      <a:headEnd len="sm" w="sm" type="none"/>
                      <a:tailEnd len="sm" w="sm" type="none"/>
                    </a:lnR>
                    <a:lnT cap="flat" cmpd="sng" w="6350">
                      <a:solidFill>
                        <a:srgbClr val="000000"/>
                      </a:solidFill>
                      <a:prstDash val="solid"/>
                      <a:round/>
                      <a:headEnd len="sm" w="sm" type="none"/>
                      <a:tailEnd len="sm" w="sm" type="none"/>
                    </a:lnT>
                    <a:lnB cap="flat" cmpd="sng" w="6350">
                      <a:solidFill>
                        <a:srgbClr val="000000"/>
                      </a:solidFill>
                      <a:prstDash val="solid"/>
                      <a:round/>
                      <a:headEnd len="sm" w="sm" type="none"/>
                      <a:tailEnd len="sm" w="sm" type="none"/>
                    </a:lnB>
                  </a:tcPr>
                </a:tc>
                <a:tc>
                  <a:txBody>
                    <a:bodyPr/>
                    <a:lstStyle/>
                    <a:p>
                      <a:pPr indent="0" lvl="0" marL="228600" rtl="0" algn="ctr">
                        <a:spcBef>
                          <a:spcPts val="435"/>
                        </a:spcBef>
                        <a:spcAft>
                          <a:spcPts val="0"/>
                        </a:spcAft>
                        <a:buNone/>
                      </a:pPr>
                      <a:r>
                        <a:rPr b="1" lang="en" sz="1300" u="sng">
                          <a:solidFill>
                            <a:schemeClr val="dk1"/>
                          </a:solidFill>
                          <a:latin typeface="Calibri"/>
                          <a:ea typeface="Calibri"/>
                          <a:cs typeface="Calibri"/>
                          <a:sym typeface="Calibri"/>
                        </a:rPr>
                        <a:t>Autumn 2</a:t>
                      </a:r>
                      <a:endParaRPr b="1" sz="1300" u="sng">
                        <a:solidFill>
                          <a:schemeClr val="dk1"/>
                        </a:solidFill>
                        <a:latin typeface="Calibri"/>
                        <a:ea typeface="Calibri"/>
                        <a:cs typeface="Calibri"/>
                        <a:sym typeface="Calibri"/>
                      </a:endParaRPr>
                    </a:p>
                    <a:p>
                      <a:pPr indent="0" lvl="0" marL="228600" rtl="0" algn="ctr">
                        <a:spcBef>
                          <a:spcPts val="435"/>
                        </a:spcBef>
                        <a:spcAft>
                          <a:spcPts val="0"/>
                        </a:spcAft>
                        <a:buNone/>
                      </a:pPr>
                      <a:r>
                        <a:t/>
                      </a:r>
                      <a:endParaRPr b="1" sz="1300" u="sng">
                        <a:solidFill>
                          <a:schemeClr val="dk1"/>
                        </a:solidFill>
                        <a:latin typeface="Calibri"/>
                        <a:ea typeface="Calibri"/>
                        <a:cs typeface="Calibri"/>
                        <a:sym typeface="Calibri"/>
                      </a:endParaRPr>
                    </a:p>
                  </a:txBody>
                  <a:tcPr marT="0" marB="0" marR="68575" marL="68575">
                    <a:lnL cap="flat" cmpd="sng" w="6350">
                      <a:solidFill>
                        <a:srgbClr val="000000"/>
                      </a:solidFill>
                      <a:prstDash val="solid"/>
                      <a:round/>
                      <a:headEnd len="sm" w="sm" type="none"/>
                      <a:tailEnd len="sm" w="sm" type="none"/>
                    </a:lnL>
                    <a:lnR cap="flat" cmpd="sng" w="6350">
                      <a:solidFill>
                        <a:srgbClr val="000000"/>
                      </a:solidFill>
                      <a:prstDash val="solid"/>
                      <a:round/>
                      <a:headEnd len="sm" w="sm" type="none"/>
                      <a:tailEnd len="sm" w="sm" type="none"/>
                    </a:lnR>
                    <a:lnT cap="flat" cmpd="sng" w="6350">
                      <a:solidFill>
                        <a:srgbClr val="000000"/>
                      </a:solidFill>
                      <a:prstDash val="solid"/>
                      <a:round/>
                      <a:headEnd len="sm" w="sm" type="none"/>
                      <a:tailEnd len="sm" w="sm" type="none"/>
                    </a:lnT>
                    <a:lnB cap="flat" cmpd="sng" w="6350">
                      <a:solidFill>
                        <a:srgbClr val="000000"/>
                      </a:solidFill>
                      <a:prstDash val="solid"/>
                      <a:round/>
                      <a:headEnd len="sm" w="sm" type="none"/>
                      <a:tailEnd len="sm" w="sm" type="none"/>
                    </a:lnB>
                  </a:tcPr>
                </a:tc>
                <a:tc>
                  <a:txBody>
                    <a:bodyPr/>
                    <a:lstStyle/>
                    <a:p>
                      <a:pPr indent="0" lvl="0" marL="228600" rtl="0" algn="ctr">
                        <a:spcBef>
                          <a:spcPts val="435"/>
                        </a:spcBef>
                        <a:spcAft>
                          <a:spcPts val="0"/>
                        </a:spcAft>
                        <a:buNone/>
                      </a:pPr>
                      <a:r>
                        <a:rPr b="1" lang="en" sz="1300" u="sng">
                          <a:solidFill>
                            <a:schemeClr val="dk1"/>
                          </a:solidFill>
                          <a:latin typeface="Calibri"/>
                          <a:ea typeface="Calibri"/>
                          <a:cs typeface="Calibri"/>
                          <a:sym typeface="Calibri"/>
                        </a:rPr>
                        <a:t>Spring 1</a:t>
                      </a:r>
                      <a:endParaRPr b="1" sz="1300" u="sng">
                        <a:solidFill>
                          <a:schemeClr val="dk1"/>
                        </a:solidFill>
                        <a:latin typeface="Calibri"/>
                        <a:ea typeface="Calibri"/>
                        <a:cs typeface="Calibri"/>
                        <a:sym typeface="Calibri"/>
                      </a:endParaRPr>
                    </a:p>
                    <a:p>
                      <a:pPr indent="0" lvl="0" marL="228600" rtl="0" algn="ctr">
                        <a:spcBef>
                          <a:spcPts val="435"/>
                        </a:spcBef>
                        <a:spcAft>
                          <a:spcPts val="0"/>
                        </a:spcAft>
                        <a:buNone/>
                      </a:pPr>
                      <a:r>
                        <a:t/>
                      </a:r>
                      <a:endParaRPr b="1" sz="1300" u="sng">
                        <a:solidFill>
                          <a:schemeClr val="dk1"/>
                        </a:solidFill>
                        <a:latin typeface="Calibri"/>
                        <a:ea typeface="Calibri"/>
                        <a:cs typeface="Calibri"/>
                        <a:sym typeface="Calibri"/>
                      </a:endParaRPr>
                    </a:p>
                  </a:txBody>
                  <a:tcPr marT="0" marB="0" marR="68575" marL="68575">
                    <a:lnL cap="flat" cmpd="sng" w="6350">
                      <a:solidFill>
                        <a:srgbClr val="000000"/>
                      </a:solidFill>
                      <a:prstDash val="solid"/>
                      <a:round/>
                      <a:headEnd len="sm" w="sm" type="none"/>
                      <a:tailEnd len="sm" w="sm" type="none"/>
                    </a:lnL>
                    <a:lnR cap="flat" cmpd="sng" w="6350">
                      <a:solidFill>
                        <a:srgbClr val="000000"/>
                      </a:solidFill>
                      <a:prstDash val="solid"/>
                      <a:round/>
                      <a:headEnd len="sm" w="sm" type="none"/>
                      <a:tailEnd len="sm" w="sm" type="none"/>
                    </a:lnR>
                    <a:lnT cap="flat" cmpd="sng" w="6350">
                      <a:solidFill>
                        <a:srgbClr val="000000"/>
                      </a:solidFill>
                      <a:prstDash val="solid"/>
                      <a:round/>
                      <a:headEnd len="sm" w="sm" type="none"/>
                      <a:tailEnd len="sm" w="sm" type="none"/>
                    </a:lnT>
                    <a:lnB cap="flat" cmpd="sng" w="6350">
                      <a:solidFill>
                        <a:srgbClr val="000000"/>
                      </a:solidFill>
                      <a:prstDash val="solid"/>
                      <a:round/>
                      <a:headEnd len="sm" w="sm" type="none"/>
                      <a:tailEnd len="sm" w="sm" type="none"/>
                    </a:lnB>
                  </a:tcPr>
                </a:tc>
                <a:tc>
                  <a:txBody>
                    <a:bodyPr/>
                    <a:lstStyle/>
                    <a:p>
                      <a:pPr indent="0" lvl="0" marL="228600" rtl="0" algn="ctr">
                        <a:spcBef>
                          <a:spcPts val="435"/>
                        </a:spcBef>
                        <a:spcAft>
                          <a:spcPts val="0"/>
                        </a:spcAft>
                        <a:buNone/>
                      </a:pPr>
                      <a:r>
                        <a:rPr b="1" lang="en" sz="1300" u="sng">
                          <a:solidFill>
                            <a:schemeClr val="dk1"/>
                          </a:solidFill>
                          <a:latin typeface="Calibri"/>
                          <a:ea typeface="Calibri"/>
                          <a:cs typeface="Calibri"/>
                          <a:sym typeface="Calibri"/>
                        </a:rPr>
                        <a:t>Spring 2</a:t>
                      </a:r>
                      <a:endParaRPr b="1" sz="1300" u="sng">
                        <a:solidFill>
                          <a:schemeClr val="dk1"/>
                        </a:solidFill>
                        <a:latin typeface="Calibri"/>
                        <a:ea typeface="Calibri"/>
                        <a:cs typeface="Calibri"/>
                        <a:sym typeface="Calibri"/>
                      </a:endParaRPr>
                    </a:p>
                    <a:p>
                      <a:pPr indent="0" lvl="0" marL="228600" rtl="0" algn="ctr">
                        <a:spcBef>
                          <a:spcPts val="435"/>
                        </a:spcBef>
                        <a:spcAft>
                          <a:spcPts val="0"/>
                        </a:spcAft>
                        <a:buNone/>
                      </a:pPr>
                      <a:r>
                        <a:t/>
                      </a:r>
                      <a:endParaRPr b="1" sz="1300" u="sng">
                        <a:solidFill>
                          <a:schemeClr val="dk1"/>
                        </a:solidFill>
                        <a:latin typeface="Calibri"/>
                        <a:ea typeface="Calibri"/>
                        <a:cs typeface="Calibri"/>
                        <a:sym typeface="Calibri"/>
                      </a:endParaRPr>
                    </a:p>
                  </a:txBody>
                  <a:tcPr marT="0" marB="0" marR="68575" marL="68575">
                    <a:lnL cap="flat" cmpd="sng" w="6350">
                      <a:solidFill>
                        <a:srgbClr val="000000"/>
                      </a:solidFill>
                      <a:prstDash val="solid"/>
                      <a:round/>
                      <a:headEnd len="sm" w="sm" type="none"/>
                      <a:tailEnd len="sm" w="sm" type="none"/>
                    </a:lnL>
                    <a:lnR cap="flat" cmpd="sng" w="6350">
                      <a:solidFill>
                        <a:srgbClr val="000000"/>
                      </a:solidFill>
                      <a:prstDash val="solid"/>
                      <a:round/>
                      <a:headEnd len="sm" w="sm" type="none"/>
                      <a:tailEnd len="sm" w="sm" type="none"/>
                    </a:lnR>
                    <a:lnT cap="flat" cmpd="sng" w="6350">
                      <a:solidFill>
                        <a:srgbClr val="000000"/>
                      </a:solidFill>
                      <a:prstDash val="solid"/>
                      <a:round/>
                      <a:headEnd len="sm" w="sm" type="none"/>
                      <a:tailEnd len="sm" w="sm" type="none"/>
                    </a:lnT>
                    <a:lnB cap="flat" cmpd="sng" w="6350">
                      <a:solidFill>
                        <a:srgbClr val="000000"/>
                      </a:solidFill>
                      <a:prstDash val="solid"/>
                      <a:round/>
                      <a:headEnd len="sm" w="sm" type="none"/>
                      <a:tailEnd len="sm" w="sm" type="none"/>
                    </a:lnB>
                  </a:tcPr>
                </a:tc>
                <a:tc>
                  <a:txBody>
                    <a:bodyPr/>
                    <a:lstStyle/>
                    <a:p>
                      <a:pPr indent="0" lvl="0" marL="228600" rtl="0" algn="ctr">
                        <a:spcBef>
                          <a:spcPts val="435"/>
                        </a:spcBef>
                        <a:spcAft>
                          <a:spcPts val="0"/>
                        </a:spcAft>
                        <a:buNone/>
                      </a:pPr>
                      <a:r>
                        <a:rPr b="1" lang="en" sz="1300" u="sng">
                          <a:solidFill>
                            <a:schemeClr val="dk1"/>
                          </a:solidFill>
                          <a:latin typeface="Calibri"/>
                          <a:ea typeface="Calibri"/>
                          <a:cs typeface="Calibri"/>
                          <a:sym typeface="Calibri"/>
                        </a:rPr>
                        <a:t>Summer 1</a:t>
                      </a:r>
                      <a:endParaRPr b="1" sz="1300" u="sng">
                        <a:solidFill>
                          <a:schemeClr val="dk1"/>
                        </a:solidFill>
                        <a:latin typeface="Calibri"/>
                        <a:ea typeface="Calibri"/>
                        <a:cs typeface="Calibri"/>
                        <a:sym typeface="Calibri"/>
                      </a:endParaRPr>
                    </a:p>
                    <a:p>
                      <a:pPr indent="0" lvl="0" marL="228600" rtl="0" algn="ctr">
                        <a:spcBef>
                          <a:spcPts val="435"/>
                        </a:spcBef>
                        <a:spcAft>
                          <a:spcPts val="0"/>
                        </a:spcAft>
                        <a:buNone/>
                      </a:pPr>
                      <a:r>
                        <a:t/>
                      </a:r>
                      <a:endParaRPr b="1" sz="1300" u="sng">
                        <a:solidFill>
                          <a:schemeClr val="dk1"/>
                        </a:solidFill>
                        <a:latin typeface="Calibri"/>
                        <a:ea typeface="Calibri"/>
                        <a:cs typeface="Calibri"/>
                        <a:sym typeface="Calibri"/>
                      </a:endParaRPr>
                    </a:p>
                  </a:txBody>
                  <a:tcPr marT="0" marB="0" marR="68575" marL="68575">
                    <a:lnL cap="flat" cmpd="sng" w="6350">
                      <a:solidFill>
                        <a:srgbClr val="000000"/>
                      </a:solidFill>
                      <a:prstDash val="solid"/>
                      <a:round/>
                      <a:headEnd len="sm" w="sm" type="none"/>
                      <a:tailEnd len="sm" w="sm" type="none"/>
                    </a:lnL>
                    <a:lnR cap="flat" cmpd="sng" w="6350">
                      <a:solidFill>
                        <a:srgbClr val="000000"/>
                      </a:solidFill>
                      <a:prstDash val="solid"/>
                      <a:round/>
                      <a:headEnd len="sm" w="sm" type="none"/>
                      <a:tailEnd len="sm" w="sm" type="none"/>
                    </a:lnR>
                    <a:lnT cap="flat" cmpd="sng" w="6350">
                      <a:solidFill>
                        <a:srgbClr val="000000"/>
                      </a:solidFill>
                      <a:prstDash val="solid"/>
                      <a:round/>
                      <a:headEnd len="sm" w="sm" type="none"/>
                      <a:tailEnd len="sm" w="sm" type="none"/>
                    </a:lnT>
                    <a:lnB cap="flat" cmpd="sng" w="6350">
                      <a:solidFill>
                        <a:srgbClr val="000000"/>
                      </a:solidFill>
                      <a:prstDash val="solid"/>
                      <a:round/>
                      <a:headEnd len="sm" w="sm" type="none"/>
                      <a:tailEnd len="sm" w="sm" type="none"/>
                    </a:lnB>
                  </a:tcPr>
                </a:tc>
                <a:tc>
                  <a:txBody>
                    <a:bodyPr/>
                    <a:lstStyle/>
                    <a:p>
                      <a:pPr indent="0" lvl="0" marL="228600" rtl="0" algn="ctr">
                        <a:spcBef>
                          <a:spcPts val="435"/>
                        </a:spcBef>
                        <a:spcAft>
                          <a:spcPts val="0"/>
                        </a:spcAft>
                        <a:buNone/>
                      </a:pPr>
                      <a:r>
                        <a:rPr b="1" lang="en" sz="1300" u="sng">
                          <a:solidFill>
                            <a:schemeClr val="dk1"/>
                          </a:solidFill>
                          <a:latin typeface="Calibri"/>
                          <a:ea typeface="Calibri"/>
                          <a:cs typeface="Calibri"/>
                          <a:sym typeface="Calibri"/>
                        </a:rPr>
                        <a:t>Summer 2</a:t>
                      </a:r>
                      <a:endParaRPr b="1" sz="1300" u="sng">
                        <a:solidFill>
                          <a:schemeClr val="dk1"/>
                        </a:solidFill>
                        <a:latin typeface="Calibri"/>
                        <a:ea typeface="Calibri"/>
                        <a:cs typeface="Calibri"/>
                        <a:sym typeface="Calibri"/>
                      </a:endParaRPr>
                    </a:p>
                    <a:p>
                      <a:pPr indent="0" lvl="0" marL="228600" rtl="0" algn="ctr">
                        <a:spcBef>
                          <a:spcPts val="435"/>
                        </a:spcBef>
                        <a:spcAft>
                          <a:spcPts val="0"/>
                        </a:spcAft>
                        <a:buNone/>
                      </a:pPr>
                      <a:r>
                        <a:t/>
                      </a:r>
                      <a:endParaRPr b="1" sz="1300" u="sng">
                        <a:solidFill>
                          <a:schemeClr val="dk1"/>
                        </a:solidFill>
                        <a:latin typeface="Calibri"/>
                        <a:ea typeface="Calibri"/>
                        <a:cs typeface="Calibri"/>
                        <a:sym typeface="Calibri"/>
                      </a:endParaRPr>
                    </a:p>
                  </a:txBody>
                  <a:tcPr marT="0" marB="0" marR="68575" marL="68575">
                    <a:lnL cap="flat" cmpd="sng" w="6350">
                      <a:solidFill>
                        <a:srgbClr val="000000"/>
                      </a:solidFill>
                      <a:prstDash val="solid"/>
                      <a:round/>
                      <a:headEnd len="sm" w="sm" type="none"/>
                      <a:tailEnd len="sm" w="sm" type="none"/>
                    </a:lnL>
                    <a:lnR cap="flat" cmpd="sng" w="6350">
                      <a:solidFill>
                        <a:srgbClr val="000000"/>
                      </a:solidFill>
                      <a:prstDash val="solid"/>
                      <a:round/>
                      <a:headEnd len="sm" w="sm" type="none"/>
                      <a:tailEnd len="sm" w="sm" type="none"/>
                    </a:lnR>
                    <a:lnT cap="flat" cmpd="sng" w="6350">
                      <a:solidFill>
                        <a:srgbClr val="000000"/>
                      </a:solidFill>
                      <a:prstDash val="solid"/>
                      <a:round/>
                      <a:headEnd len="sm" w="sm" type="none"/>
                      <a:tailEnd len="sm" w="sm" type="none"/>
                    </a:lnT>
                    <a:lnB cap="flat" cmpd="sng" w="6350">
                      <a:solidFill>
                        <a:srgbClr val="000000"/>
                      </a:solidFill>
                      <a:prstDash val="solid"/>
                      <a:round/>
                      <a:headEnd len="sm" w="sm" type="none"/>
                      <a:tailEnd len="sm" w="sm" type="none"/>
                    </a:lnB>
                  </a:tcPr>
                </a:tc>
              </a:tr>
              <a:tr h="278775">
                <a:tc>
                  <a:txBody>
                    <a:bodyPr/>
                    <a:lstStyle/>
                    <a:p>
                      <a:pPr indent="0" lvl="0" marL="0" rtl="0" algn="ctr">
                        <a:spcBef>
                          <a:spcPts val="435"/>
                        </a:spcBef>
                        <a:spcAft>
                          <a:spcPts val="0"/>
                        </a:spcAft>
                        <a:buNone/>
                      </a:pPr>
                      <a:r>
                        <a:rPr b="1" lang="en" sz="1300" u="sng">
                          <a:solidFill>
                            <a:schemeClr val="dk1"/>
                          </a:solidFill>
                          <a:latin typeface="Calibri"/>
                          <a:ea typeface="Calibri"/>
                          <a:cs typeface="Calibri"/>
                          <a:sym typeface="Calibri"/>
                        </a:rPr>
                        <a:t>Year R</a:t>
                      </a:r>
                      <a:endParaRPr b="1" sz="1300" u="sng">
                        <a:solidFill>
                          <a:schemeClr val="dk1"/>
                        </a:solidFill>
                        <a:latin typeface="Calibri"/>
                        <a:ea typeface="Calibri"/>
                        <a:cs typeface="Calibri"/>
                        <a:sym typeface="Calibri"/>
                      </a:endParaRPr>
                    </a:p>
                  </a:txBody>
                  <a:tcPr marT="0" marB="0" marR="68575" marL="68575">
                    <a:lnL cap="flat" cmpd="sng" w="6350">
                      <a:solidFill>
                        <a:srgbClr val="000000"/>
                      </a:solidFill>
                      <a:prstDash val="solid"/>
                      <a:round/>
                      <a:headEnd len="sm" w="sm" type="none"/>
                      <a:tailEnd len="sm" w="sm" type="none"/>
                    </a:lnL>
                    <a:lnR cap="flat" cmpd="sng" w="6350">
                      <a:solidFill>
                        <a:srgbClr val="000000"/>
                      </a:solidFill>
                      <a:prstDash val="solid"/>
                      <a:round/>
                      <a:headEnd len="sm" w="sm" type="none"/>
                      <a:tailEnd len="sm" w="sm" type="none"/>
                    </a:lnR>
                    <a:lnT cap="flat" cmpd="sng" w="6350">
                      <a:solidFill>
                        <a:srgbClr val="000000"/>
                      </a:solidFill>
                      <a:prstDash val="solid"/>
                      <a:round/>
                      <a:headEnd len="sm" w="sm" type="none"/>
                      <a:tailEnd len="sm" w="sm" type="none"/>
                    </a:lnT>
                    <a:lnB cap="flat" cmpd="sng" w="6350">
                      <a:solidFill>
                        <a:srgbClr val="000000"/>
                      </a:solidFill>
                      <a:prstDash val="solid"/>
                      <a:round/>
                      <a:headEnd len="sm" w="sm" type="none"/>
                      <a:tailEnd len="sm" w="sm" type="none"/>
                    </a:lnB>
                  </a:tcPr>
                </a:tc>
                <a:tc>
                  <a:txBody>
                    <a:bodyPr/>
                    <a:lstStyle/>
                    <a:p>
                      <a:pPr indent="0" lvl="0" marL="228600" rtl="0" algn="ctr">
                        <a:spcBef>
                          <a:spcPts val="435"/>
                        </a:spcBef>
                        <a:spcAft>
                          <a:spcPts val="0"/>
                        </a:spcAft>
                        <a:buNone/>
                      </a:pPr>
                      <a:r>
                        <a:rPr b="1" lang="en" sz="1300" u="sng">
                          <a:solidFill>
                            <a:schemeClr val="dk1"/>
                          </a:solidFill>
                          <a:latin typeface="Calibri"/>
                          <a:ea typeface="Calibri"/>
                          <a:cs typeface="Calibri"/>
                          <a:sym typeface="Calibri"/>
                        </a:rPr>
                        <a:t>Me and my Relationships</a:t>
                      </a:r>
                      <a:endParaRPr b="1" sz="1300" u="sng">
                        <a:solidFill>
                          <a:schemeClr val="dk1"/>
                        </a:solidFill>
                        <a:latin typeface="Calibri"/>
                        <a:ea typeface="Calibri"/>
                        <a:cs typeface="Calibri"/>
                        <a:sym typeface="Calibri"/>
                      </a:endParaRPr>
                    </a:p>
                  </a:txBody>
                  <a:tcPr marT="0" marB="0" marR="68575" marL="68575">
                    <a:lnL cap="flat" cmpd="sng" w="6350">
                      <a:solidFill>
                        <a:srgbClr val="000000"/>
                      </a:solidFill>
                      <a:prstDash val="solid"/>
                      <a:round/>
                      <a:headEnd len="sm" w="sm" type="none"/>
                      <a:tailEnd len="sm" w="sm" type="none"/>
                    </a:lnL>
                    <a:lnR cap="flat" cmpd="sng" w="6350">
                      <a:solidFill>
                        <a:srgbClr val="000000"/>
                      </a:solidFill>
                      <a:prstDash val="solid"/>
                      <a:round/>
                      <a:headEnd len="sm" w="sm" type="none"/>
                      <a:tailEnd len="sm" w="sm" type="none"/>
                    </a:lnR>
                    <a:lnT cap="flat" cmpd="sng" w="6350">
                      <a:solidFill>
                        <a:srgbClr val="000000"/>
                      </a:solidFill>
                      <a:prstDash val="solid"/>
                      <a:round/>
                      <a:headEnd len="sm" w="sm" type="none"/>
                      <a:tailEnd len="sm" w="sm" type="none"/>
                    </a:lnT>
                    <a:lnB cap="flat" cmpd="sng" w="6350">
                      <a:solidFill>
                        <a:srgbClr val="000000"/>
                      </a:solidFill>
                      <a:prstDash val="solid"/>
                      <a:round/>
                      <a:headEnd len="sm" w="sm" type="none"/>
                      <a:tailEnd len="sm" w="sm" type="none"/>
                    </a:lnB>
                  </a:tcPr>
                </a:tc>
                <a:tc>
                  <a:txBody>
                    <a:bodyPr/>
                    <a:lstStyle/>
                    <a:p>
                      <a:pPr indent="0" lvl="0" marL="228600" rtl="0" algn="ctr">
                        <a:spcBef>
                          <a:spcPts val="435"/>
                        </a:spcBef>
                        <a:spcAft>
                          <a:spcPts val="0"/>
                        </a:spcAft>
                        <a:buNone/>
                      </a:pPr>
                      <a:r>
                        <a:rPr b="1" lang="en" sz="1300" u="sng">
                          <a:solidFill>
                            <a:schemeClr val="dk1"/>
                          </a:solidFill>
                          <a:latin typeface="Calibri"/>
                          <a:ea typeface="Calibri"/>
                          <a:cs typeface="Calibri"/>
                          <a:sym typeface="Calibri"/>
                        </a:rPr>
                        <a:t>Valuing difference</a:t>
                      </a:r>
                      <a:endParaRPr b="1" sz="1300" u="sng">
                        <a:solidFill>
                          <a:schemeClr val="dk1"/>
                        </a:solidFill>
                        <a:latin typeface="Calibri"/>
                        <a:ea typeface="Calibri"/>
                        <a:cs typeface="Calibri"/>
                        <a:sym typeface="Calibri"/>
                      </a:endParaRPr>
                    </a:p>
                  </a:txBody>
                  <a:tcPr marT="0" marB="0" marR="68575" marL="68575">
                    <a:lnL cap="flat" cmpd="sng" w="6350">
                      <a:solidFill>
                        <a:srgbClr val="000000"/>
                      </a:solidFill>
                      <a:prstDash val="solid"/>
                      <a:round/>
                      <a:headEnd len="sm" w="sm" type="none"/>
                      <a:tailEnd len="sm" w="sm" type="none"/>
                    </a:lnL>
                    <a:lnR cap="flat" cmpd="sng" w="6350">
                      <a:solidFill>
                        <a:srgbClr val="000000"/>
                      </a:solidFill>
                      <a:prstDash val="solid"/>
                      <a:round/>
                      <a:headEnd len="sm" w="sm" type="none"/>
                      <a:tailEnd len="sm" w="sm" type="none"/>
                    </a:lnR>
                    <a:lnT cap="flat" cmpd="sng" w="6350">
                      <a:solidFill>
                        <a:srgbClr val="000000"/>
                      </a:solidFill>
                      <a:prstDash val="solid"/>
                      <a:round/>
                      <a:headEnd len="sm" w="sm" type="none"/>
                      <a:tailEnd len="sm" w="sm" type="none"/>
                    </a:lnT>
                    <a:lnB cap="flat" cmpd="sng" w="6350">
                      <a:solidFill>
                        <a:srgbClr val="000000"/>
                      </a:solidFill>
                      <a:prstDash val="solid"/>
                      <a:round/>
                      <a:headEnd len="sm" w="sm" type="none"/>
                      <a:tailEnd len="sm" w="sm" type="none"/>
                    </a:lnB>
                  </a:tcPr>
                </a:tc>
                <a:tc>
                  <a:txBody>
                    <a:bodyPr/>
                    <a:lstStyle/>
                    <a:p>
                      <a:pPr indent="0" lvl="0" marL="228600" rtl="0" algn="ctr">
                        <a:spcBef>
                          <a:spcPts val="435"/>
                        </a:spcBef>
                        <a:spcAft>
                          <a:spcPts val="0"/>
                        </a:spcAft>
                        <a:buNone/>
                      </a:pPr>
                      <a:r>
                        <a:rPr b="1" lang="en" sz="1300" u="sng">
                          <a:solidFill>
                            <a:schemeClr val="dk1"/>
                          </a:solidFill>
                          <a:latin typeface="Calibri"/>
                          <a:ea typeface="Calibri"/>
                          <a:cs typeface="Calibri"/>
                          <a:sym typeface="Calibri"/>
                        </a:rPr>
                        <a:t>Keeping Safe</a:t>
                      </a:r>
                      <a:endParaRPr b="1" sz="1300" u="sng">
                        <a:solidFill>
                          <a:schemeClr val="dk1"/>
                        </a:solidFill>
                        <a:latin typeface="Calibri"/>
                        <a:ea typeface="Calibri"/>
                        <a:cs typeface="Calibri"/>
                        <a:sym typeface="Calibri"/>
                      </a:endParaRPr>
                    </a:p>
                  </a:txBody>
                  <a:tcPr marT="0" marB="0" marR="68575" marL="68575">
                    <a:lnL cap="flat" cmpd="sng" w="6350">
                      <a:solidFill>
                        <a:srgbClr val="000000"/>
                      </a:solidFill>
                      <a:prstDash val="solid"/>
                      <a:round/>
                      <a:headEnd len="sm" w="sm" type="none"/>
                      <a:tailEnd len="sm" w="sm" type="none"/>
                    </a:lnL>
                    <a:lnR cap="flat" cmpd="sng" w="6350">
                      <a:solidFill>
                        <a:srgbClr val="000000"/>
                      </a:solidFill>
                      <a:prstDash val="solid"/>
                      <a:round/>
                      <a:headEnd len="sm" w="sm" type="none"/>
                      <a:tailEnd len="sm" w="sm" type="none"/>
                    </a:lnR>
                    <a:lnT cap="flat" cmpd="sng" w="6350">
                      <a:solidFill>
                        <a:srgbClr val="000000"/>
                      </a:solidFill>
                      <a:prstDash val="solid"/>
                      <a:round/>
                      <a:headEnd len="sm" w="sm" type="none"/>
                      <a:tailEnd len="sm" w="sm" type="none"/>
                    </a:lnT>
                    <a:lnB cap="flat" cmpd="sng" w="6350">
                      <a:solidFill>
                        <a:srgbClr val="000000"/>
                      </a:solidFill>
                      <a:prstDash val="solid"/>
                      <a:round/>
                      <a:headEnd len="sm" w="sm" type="none"/>
                      <a:tailEnd len="sm" w="sm" type="none"/>
                    </a:lnB>
                  </a:tcPr>
                </a:tc>
                <a:tc>
                  <a:txBody>
                    <a:bodyPr/>
                    <a:lstStyle/>
                    <a:p>
                      <a:pPr indent="0" lvl="0" marL="228600" rtl="0" algn="ctr">
                        <a:spcBef>
                          <a:spcPts val="435"/>
                        </a:spcBef>
                        <a:spcAft>
                          <a:spcPts val="0"/>
                        </a:spcAft>
                        <a:buNone/>
                      </a:pPr>
                      <a:r>
                        <a:rPr b="1" lang="en" sz="1300" u="sng">
                          <a:solidFill>
                            <a:schemeClr val="dk1"/>
                          </a:solidFill>
                          <a:latin typeface="Calibri"/>
                          <a:ea typeface="Calibri"/>
                          <a:cs typeface="Calibri"/>
                          <a:sym typeface="Calibri"/>
                        </a:rPr>
                        <a:t>Rights and Respect</a:t>
                      </a:r>
                      <a:endParaRPr b="1" sz="1300" u="sng">
                        <a:solidFill>
                          <a:schemeClr val="dk1"/>
                        </a:solidFill>
                        <a:latin typeface="Calibri"/>
                        <a:ea typeface="Calibri"/>
                        <a:cs typeface="Calibri"/>
                        <a:sym typeface="Calibri"/>
                      </a:endParaRPr>
                    </a:p>
                  </a:txBody>
                  <a:tcPr marT="0" marB="0" marR="68575" marL="68575">
                    <a:lnL cap="flat" cmpd="sng" w="6350">
                      <a:solidFill>
                        <a:srgbClr val="000000"/>
                      </a:solidFill>
                      <a:prstDash val="solid"/>
                      <a:round/>
                      <a:headEnd len="sm" w="sm" type="none"/>
                      <a:tailEnd len="sm" w="sm" type="none"/>
                    </a:lnL>
                    <a:lnR cap="flat" cmpd="sng" w="6350">
                      <a:solidFill>
                        <a:srgbClr val="000000"/>
                      </a:solidFill>
                      <a:prstDash val="solid"/>
                      <a:round/>
                      <a:headEnd len="sm" w="sm" type="none"/>
                      <a:tailEnd len="sm" w="sm" type="none"/>
                    </a:lnR>
                    <a:lnT cap="flat" cmpd="sng" w="6350">
                      <a:solidFill>
                        <a:srgbClr val="000000"/>
                      </a:solidFill>
                      <a:prstDash val="solid"/>
                      <a:round/>
                      <a:headEnd len="sm" w="sm" type="none"/>
                      <a:tailEnd len="sm" w="sm" type="none"/>
                    </a:lnT>
                    <a:lnB cap="flat" cmpd="sng" w="6350">
                      <a:solidFill>
                        <a:srgbClr val="000000"/>
                      </a:solidFill>
                      <a:prstDash val="solid"/>
                      <a:round/>
                      <a:headEnd len="sm" w="sm" type="none"/>
                      <a:tailEnd len="sm" w="sm" type="none"/>
                    </a:lnB>
                  </a:tcPr>
                </a:tc>
                <a:tc>
                  <a:txBody>
                    <a:bodyPr/>
                    <a:lstStyle/>
                    <a:p>
                      <a:pPr indent="0" lvl="0" marL="228600" rtl="0" algn="ctr">
                        <a:spcBef>
                          <a:spcPts val="435"/>
                        </a:spcBef>
                        <a:spcAft>
                          <a:spcPts val="0"/>
                        </a:spcAft>
                        <a:buNone/>
                      </a:pPr>
                      <a:r>
                        <a:rPr b="1" lang="en" sz="1300" u="sng">
                          <a:solidFill>
                            <a:schemeClr val="dk1"/>
                          </a:solidFill>
                          <a:latin typeface="Calibri"/>
                          <a:ea typeface="Calibri"/>
                          <a:cs typeface="Calibri"/>
                          <a:sym typeface="Calibri"/>
                        </a:rPr>
                        <a:t>Being my best</a:t>
                      </a:r>
                      <a:endParaRPr b="1" sz="1300" u="sng">
                        <a:solidFill>
                          <a:schemeClr val="dk1"/>
                        </a:solidFill>
                        <a:latin typeface="Calibri"/>
                        <a:ea typeface="Calibri"/>
                        <a:cs typeface="Calibri"/>
                        <a:sym typeface="Calibri"/>
                      </a:endParaRPr>
                    </a:p>
                  </a:txBody>
                  <a:tcPr marT="0" marB="0" marR="68575" marL="68575">
                    <a:lnL cap="flat" cmpd="sng" w="6350">
                      <a:solidFill>
                        <a:srgbClr val="000000"/>
                      </a:solidFill>
                      <a:prstDash val="solid"/>
                      <a:round/>
                      <a:headEnd len="sm" w="sm" type="none"/>
                      <a:tailEnd len="sm" w="sm" type="none"/>
                    </a:lnL>
                    <a:lnR cap="flat" cmpd="sng" w="6350">
                      <a:solidFill>
                        <a:srgbClr val="000000"/>
                      </a:solidFill>
                      <a:prstDash val="solid"/>
                      <a:round/>
                      <a:headEnd len="sm" w="sm" type="none"/>
                      <a:tailEnd len="sm" w="sm" type="none"/>
                    </a:lnR>
                    <a:lnT cap="flat" cmpd="sng" w="6350">
                      <a:solidFill>
                        <a:srgbClr val="000000"/>
                      </a:solidFill>
                      <a:prstDash val="solid"/>
                      <a:round/>
                      <a:headEnd len="sm" w="sm" type="none"/>
                      <a:tailEnd len="sm" w="sm" type="none"/>
                    </a:lnT>
                    <a:lnB cap="flat" cmpd="sng" w="6350">
                      <a:solidFill>
                        <a:srgbClr val="000000"/>
                      </a:solidFill>
                      <a:prstDash val="solid"/>
                      <a:round/>
                      <a:headEnd len="sm" w="sm" type="none"/>
                      <a:tailEnd len="sm" w="sm" type="none"/>
                    </a:lnB>
                  </a:tcPr>
                </a:tc>
                <a:tc>
                  <a:txBody>
                    <a:bodyPr/>
                    <a:lstStyle/>
                    <a:p>
                      <a:pPr indent="0" lvl="0" marL="228600" rtl="0" algn="ctr">
                        <a:spcBef>
                          <a:spcPts val="435"/>
                        </a:spcBef>
                        <a:spcAft>
                          <a:spcPts val="0"/>
                        </a:spcAft>
                        <a:buNone/>
                      </a:pPr>
                      <a:r>
                        <a:rPr b="1" lang="en" sz="1300" u="sng">
                          <a:solidFill>
                            <a:schemeClr val="dk1"/>
                          </a:solidFill>
                          <a:latin typeface="Calibri"/>
                          <a:ea typeface="Calibri"/>
                          <a:cs typeface="Calibri"/>
                          <a:sym typeface="Calibri"/>
                        </a:rPr>
                        <a:t>Growing and Changing</a:t>
                      </a:r>
                      <a:endParaRPr b="1" sz="1300" u="sng">
                        <a:solidFill>
                          <a:schemeClr val="dk1"/>
                        </a:solidFill>
                        <a:latin typeface="Calibri"/>
                        <a:ea typeface="Calibri"/>
                        <a:cs typeface="Calibri"/>
                        <a:sym typeface="Calibri"/>
                      </a:endParaRPr>
                    </a:p>
                  </a:txBody>
                  <a:tcPr marT="0" marB="0" marR="68575" marL="68575">
                    <a:lnL cap="flat" cmpd="sng" w="6350">
                      <a:solidFill>
                        <a:srgbClr val="000000"/>
                      </a:solidFill>
                      <a:prstDash val="solid"/>
                      <a:round/>
                      <a:headEnd len="sm" w="sm" type="none"/>
                      <a:tailEnd len="sm" w="sm" type="none"/>
                    </a:lnL>
                    <a:lnR cap="flat" cmpd="sng" w="6350">
                      <a:solidFill>
                        <a:srgbClr val="000000"/>
                      </a:solidFill>
                      <a:prstDash val="solid"/>
                      <a:round/>
                      <a:headEnd len="sm" w="sm" type="none"/>
                      <a:tailEnd len="sm" w="sm" type="none"/>
                    </a:lnR>
                    <a:lnT cap="flat" cmpd="sng" w="6350">
                      <a:solidFill>
                        <a:srgbClr val="000000"/>
                      </a:solidFill>
                      <a:prstDash val="solid"/>
                      <a:round/>
                      <a:headEnd len="sm" w="sm" type="none"/>
                      <a:tailEnd len="sm" w="sm" type="none"/>
                    </a:lnT>
                    <a:lnB cap="flat" cmpd="sng" w="6350">
                      <a:solidFill>
                        <a:srgbClr val="000000"/>
                      </a:solidFill>
                      <a:prstDash val="solid"/>
                      <a:round/>
                      <a:headEnd len="sm" w="sm" type="none"/>
                      <a:tailEnd len="sm" w="sm" type="none"/>
                    </a:lnB>
                  </a:tcPr>
                </a:tc>
              </a:tr>
              <a:tr h="278775">
                <a:tc>
                  <a:txBody>
                    <a:bodyPr/>
                    <a:lstStyle/>
                    <a:p>
                      <a:pPr indent="0" lvl="0" marL="0" rtl="0" algn="ctr">
                        <a:spcBef>
                          <a:spcPts val="435"/>
                        </a:spcBef>
                        <a:spcAft>
                          <a:spcPts val="0"/>
                        </a:spcAft>
                        <a:buNone/>
                      </a:pPr>
                      <a:r>
                        <a:rPr b="1" lang="en" sz="1300" u="sng">
                          <a:solidFill>
                            <a:schemeClr val="dk1"/>
                          </a:solidFill>
                          <a:latin typeface="Calibri"/>
                          <a:ea typeface="Calibri"/>
                          <a:cs typeface="Calibri"/>
                          <a:sym typeface="Calibri"/>
                        </a:rPr>
                        <a:t>Year 1</a:t>
                      </a:r>
                      <a:endParaRPr b="1" sz="1300" u="sng">
                        <a:solidFill>
                          <a:schemeClr val="dk1"/>
                        </a:solidFill>
                        <a:latin typeface="Calibri"/>
                        <a:ea typeface="Calibri"/>
                        <a:cs typeface="Calibri"/>
                        <a:sym typeface="Calibri"/>
                      </a:endParaRPr>
                    </a:p>
                  </a:txBody>
                  <a:tcPr marT="0" marB="0" marR="68575" marL="68575">
                    <a:lnL cap="flat" cmpd="sng" w="6350">
                      <a:solidFill>
                        <a:srgbClr val="000000"/>
                      </a:solidFill>
                      <a:prstDash val="solid"/>
                      <a:round/>
                      <a:headEnd len="sm" w="sm" type="none"/>
                      <a:tailEnd len="sm" w="sm" type="none"/>
                    </a:lnL>
                    <a:lnR cap="flat" cmpd="sng" w="6350">
                      <a:solidFill>
                        <a:srgbClr val="000000"/>
                      </a:solidFill>
                      <a:prstDash val="solid"/>
                      <a:round/>
                      <a:headEnd len="sm" w="sm" type="none"/>
                      <a:tailEnd len="sm" w="sm" type="none"/>
                    </a:lnR>
                    <a:lnT cap="flat" cmpd="sng" w="6350">
                      <a:solidFill>
                        <a:srgbClr val="000000"/>
                      </a:solidFill>
                      <a:prstDash val="solid"/>
                      <a:round/>
                      <a:headEnd len="sm" w="sm" type="none"/>
                      <a:tailEnd len="sm" w="sm" type="none"/>
                    </a:lnT>
                    <a:lnB cap="flat" cmpd="sng" w="6350">
                      <a:solidFill>
                        <a:srgbClr val="000000"/>
                      </a:solidFill>
                      <a:prstDash val="solid"/>
                      <a:round/>
                      <a:headEnd len="sm" w="sm" type="none"/>
                      <a:tailEnd len="sm" w="sm" type="none"/>
                    </a:lnB>
                  </a:tcPr>
                </a:tc>
                <a:tc>
                  <a:txBody>
                    <a:bodyPr/>
                    <a:lstStyle/>
                    <a:p>
                      <a:pPr indent="0" lvl="0" marL="228600" rtl="0" algn="ctr">
                        <a:spcBef>
                          <a:spcPts val="435"/>
                        </a:spcBef>
                        <a:spcAft>
                          <a:spcPts val="0"/>
                        </a:spcAft>
                        <a:buNone/>
                      </a:pPr>
                      <a:r>
                        <a:rPr b="1" lang="en" sz="1300" u="sng">
                          <a:solidFill>
                            <a:schemeClr val="dk1"/>
                          </a:solidFill>
                          <a:latin typeface="Calibri"/>
                          <a:ea typeface="Calibri"/>
                          <a:cs typeface="Calibri"/>
                          <a:sym typeface="Calibri"/>
                        </a:rPr>
                        <a:t>Me and my Relationships</a:t>
                      </a:r>
                      <a:endParaRPr b="1" sz="1300" u="sng">
                        <a:solidFill>
                          <a:schemeClr val="dk1"/>
                        </a:solidFill>
                        <a:latin typeface="Calibri"/>
                        <a:ea typeface="Calibri"/>
                        <a:cs typeface="Calibri"/>
                        <a:sym typeface="Calibri"/>
                      </a:endParaRPr>
                    </a:p>
                  </a:txBody>
                  <a:tcPr marT="0" marB="0" marR="68575" marL="68575">
                    <a:lnL cap="flat" cmpd="sng" w="6350">
                      <a:solidFill>
                        <a:srgbClr val="000000"/>
                      </a:solidFill>
                      <a:prstDash val="solid"/>
                      <a:round/>
                      <a:headEnd len="sm" w="sm" type="none"/>
                      <a:tailEnd len="sm" w="sm" type="none"/>
                    </a:lnL>
                    <a:lnR cap="flat" cmpd="sng" w="6350">
                      <a:solidFill>
                        <a:srgbClr val="000000"/>
                      </a:solidFill>
                      <a:prstDash val="solid"/>
                      <a:round/>
                      <a:headEnd len="sm" w="sm" type="none"/>
                      <a:tailEnd len="sm" w="sm" type="none"/>
                    </a:lnR>
                    <a:lnT cap="flat" cmpd="sng" w="6350">
                      <a:solidFill>
                        <a:srgbClr val="000000"/>
                      </a:solidFill>
                      <a:prstDash val="solid"/>
                      <a:round/>
                      <a:headEnd len="sm" w="sm" type="none"/>
                      <a:tailEnd len="sm" w="sm" type="none"/>
                    </a:lnT>
                    <a:lnB cap="flat" cmpd="sng" w="6350">
                      <a:solidFill>
                        <a:srgbClr val="000000"/>
                      </a:solidFill>
                      <a:prstDash val="solid"/>
                      <a:round/>
                      <a:headEnd len="sm" w="sm" type="none"/>
                      <a:tailEnd len="sm" w="sm" type="none"/>
                    </a:lnB>
                  </a:tcPr>
                </a:tc>
                <a:tc>
                  <a:txBody>
                    <a:bodyPr/>
                    <a:lstStyle/>
                    <a:p>
                      <a:pPr indent="0" lvl="0" marL="228600" rtl="0" algn="ctr">
                        <a:spcBef>
                          <a:spcPts val="435"/>
                        </a:spcBef>
                        <a:spcAft>
                          <a:spcPts val="0"/>
                        </a:spcAft>
                        <a:buNone/>
                      </a:pPr>
                      <a:r>
                        <a:rPr b="1" lang="en" sz="1300" u="sng">
                          <a:solidFill>
                            <a:schemeClr val="dk1"/>
                          </a:solidFill>
                          <a:latin typeface="Calibri"/>
                          <a:ea typeface="Calibri"/>
                          <a:cs typeface="Calibri"/>
                          <a:sym typeface="Calibri"/>
                        </a:rPr>
                        <a:t>Valuing difference</a:t>
                      </a:r>
                      <a:endParaRPr b="1" sz="1300" u="sng">
                        <a:solidFill>
                          <a:schemeClr val="dk1"/>
                        </a:solidFill>
                        <a:latin typeface="Calibri"/>
                        <a:ea typeface="Calibri"/>
                        <a:cs typeface="Calibri"/>
                        <a:sym typeface="Calibri"/>
                      </a:endParaRPr>
                    </a:p>
                  </a:txBody>
                  <a:tcPr marT="0" marB="0" marR="68575" marL="68575">
                    <a:lnL cap="flat" cmpd="sng" w="6350">
                      <a:solidFill>
                        <a:srgbClr val="000000"/>
                      </a:solidFill>
                      <a:prstDash val="solid"/>
                      <a:round/>
                      <a:headEnd len="sm" w="sm" type="none"/>
                      <a:tailEnd len="sm" w="sm" type="none"/>
                    </a:lnL>
                    <a:lnR cap="flat" cmpd="sng" w="6350">
                      <a:solidFill>
                        <a:srgbClr val="000000"/>
                      </a:solidFill>
                      <a:prstDash val="solid"/>
                      <a:round/>
                      <a:headEnd len="sm" w="sm" type="none"/>
                      <a:tailEnd len="sm" w="sm" type="none"/>
                    </a:lnR>
                    <a:lnT cap="flat" cmpd="sng" w="6350">
                      <a:solidFill>
                        <a:srgbClr val="000000"/>
                      </a:solidFill>
                      <a:prstDash val="solid"/>
                      <a:round/>
                      <a:headEnd len="sm" w="sm" type="none"/>
                      <a:tailEnd len="sm" w="sm" type="none"/>
                    </a:lnT>
                    <a:lnB cap="flat" cmpd="sng" w="6350">
                      <a:solidFill>
                        <a:srgbClr val="000000"/>
                      </a:solidFill>
                      <a:prstDash val="solid"/>
                      <a:round/>
                      <a:headEnd len="sm" w="sm" type="none"/>
                      <a:tailEnd len="sm" w="sm" type="none"/>
                    </a:lnB>
                  </a:tcPr>
                </a:tc>
                <a:tc>
                  <a:txBody>
                    <a:bodyPr/>
                    <a:lstStyle/>
                    <a:p>
                      <a:pPr indent="0" lvl="0" marL="228600" rtl="0" algn="ctr">
                        <a:spcBef>
                          <a:spcPts val="435"/>
                        </a:spcBef>
                        <a:spcAft>
                          <a:spcPts val="0"/>
                        </a:spcAft>
                        <a:buNone/>
                      </a:pPr>
                      <a:r>
                        <a:rPr b="1" lang="en" sz="1300" u="sng">
                          <a:solidFill>
                            <a:schemeClr val="dk1"/>
                          </a:solidFill>
                          <a:latin typeface="Calibri"/>
                          <a:ea typeface="Calibri"/>
                          <a:cs typeface="Calibri"/>
                          <a:sym typeface="Calibri"/>
                        </a:rPr>
                        <a:t>Keeping Safe</a:t>
                      </a:r>
                      <a:endParaRPr b="1" sz="1300" u="sng">
                        <a:solidFill>
                          <a:schemeClr val="dk1"/>
                        </a:solidFill>
                        <a:latin typeface="Calibri"/>
                        <a:ea typeface="Calibri"/>
                        <a:cs typeface="Calibri"/>
                        <a:sym typeface="Calibri"/>
                      </a:endParaRPr>
                    </a:p>
                  </a:txBody>
                  <a:tcPr marT="0" marB="0" marR="68575" marL="68575">
                    <a:lnL cap="flat" cmpd="sng" w="6350">
                      <a:solidFill>
                        <a:srgbClr val="000000"/>
                      </a:solidFill>
                      <a:prstDash val="solid"/>
                      <a:round/>
                      <a:headEnd len="sm" w="sm" type="none"/>
                      <a:tailEnd len="sm" w="sm" type="none"/>
                    </a:lnL>
                    <a:lnR cap="flat" cmpd="sng" w="6350">
                      <a:solidFill>
                        <a:srgbClr val="000000"/>
                      </a:solidFill>
                      <a:prstDash val="solid"/>
                      <a:round/>
                      <a:headEnd len="sm" w="sm" type="none"/>
                      <a:tailEnd len="sm" w="sm" type="none"/>
                    </a:lnR>
                    <a:lnT cap="flat" cmpd="sng" w="6350">
                      <a:solidFill>
                        <a:srgbClr val="000000"/>
                      </a:solidFill>
                      <a:prstDash val="solid"/>
                      <a:round/>
                      <a:headEnd len="sm" w="sm" type="none"/>
                      <a:tailEnd len="sm" w="sm" type="none"/>
                    </a:lnT>
                    <a:lnB cap="flat" cmpd="sng" w="6350">
                      <a:solidFill>
                        <a:srgbClr val="000000"/>
                      </a:solidFill>
                      <a:prstDash val="solid"/>
                      <a:round/>
                      <a:headEnd len="sm" w="sm" type="none"/>
                      <a:tailEnd len="sm" w="sm" type="none"/>
                    </a:lnB>
                  </a:tcPr>
                </a:tc>
                <a:tc>
                  <a:txBody>
                    <a:bodyPr/>
                    <a:lstStyle/>
                    <a:p>
                      <a:pPr indent="0" lvl="0" marL="228600" rtl="0" algn="ctr">
                        <a:spcBef>
                          <a:spcPts val="435"/>
                        </a:spcBef>
                        <a:spcAft>
                          <a:spcPts val="0"/>
                        </a:spcAft>
                        <a:buNone/>
                      </a:pPr>
                      <a:r>
                        <a:rPr b="1" lang="en" sz="1300" u="sng">
                          <a:solidFill>
                            <a:schemeClr val="dk1"/>
                          </a:solidFill>
                          <a:latin typeface="Calibri"/>
                          <a:ea typeface="Calibri"/>
                          <a:cs typeface="Calibri"/>
                          <a:sym typeface="Calibri"/>
                        </a:rPr>
                        <a:t>Rights and Respect</a:t>
                      </a:r>
                      <a:endParaRPr b="1" sz="1300" u="sng">
                        <a:solidFill>
                          <a:schemeClr val="dk1"/>
                        </a:solidFill>
                        <a:latin typeface="Calibri"/>
                        <a:ea typeface="Calibri"/>
                        <a:cs typeface="Calibri"/>
                        <a:sym typeface="Calibri"/>
                      </a:endParaRPr>
                    </a:p>
                  </a:txBody>
                  <a:tcPr marT="0" marB="0" marR="68575" marL="68575">
                    <a:lnL cap="flat" cmpd="sng" w="6350">
                      <a:solidFill>
                        <a:srgbClr val="000000"/>
                      </a:solidFill>
                      <a:prstDash val="solid"/>
                      <a:round/>
                      <a:headEnd len="sm" w="sm" type="none"/>
                      <a:tailEnd len="sm" w="sm" type="none"/>
                    </a:lnL>
                    <a:lnR cap="flat" cmpd="sng" w="6350">
                      <a:solidFill>
                        <a:srgbClr val="000000"/>
                      </a:solidFill>
                      <a:prstDash val="solid"/>
                      <a:round/>
                      <a:headEnd len="sm" w="sm" type="none"/>
                      <a:tailEnd len="sm" w="sm" type="none"/>
                    </a:lnR>
                    <a:lnT cap="flat" cmpd="sng" w="6350">
                      <a:solidFill>
                        <a:srgbClr val="000000"/>
                      </a:solidFill>
                      <a:prstDash val="solid"/>
                      <a:round/>
                      <a:headEnd len="sm" w="sm" type="none"/>
                      <a:tailEnd len="sm" w="sm" type="none"/>
                    </a:lnT>
                    <a:lnB cap="flat" cmpd="sng" w="6350">
                      <a:solidFill>
                        <a:srgbClr val="000000"/>
                      </a:solidFill>
                      <a:prstDash val="solid"/>
                      <a:round/>
                      <a:headEnd len="sm" w="sm" type="none"/>
                      <a:tailEnd len="sm" w="sm" type="none"/>
                    </a:lnB>
                  </a:tcPr>
                </a:tc>
                <a:tc>
                  <a:txBody>
                    <a:bodyPr/>
                    <a:lstStyle/>
                    <a:p>
                      <a:pPr indent="0" lvl="0" marL="228600" rtl="0" algn="ctr">
                        <a:spcBef>
                          <a:spcPts val="435"/>
                        </a:spcBef>
                        <a:spcAft>
                          <a:spcPts val="0"/>
                        </a:spcAft>
                        <a:buNone/>
                      </a:pPr>
                      <a:r>
                        <a:rPr b="1" lang="en" sz="1300" u="sng">
                          <a:solidFill>
                            <a:schemeClr val="dk1"/>
                          </a:solidFill>
                          <a:latin typeface="Calibri"/>
                          <a:ea typeface="Calibri"/>
                          <a:cs typeface="Calibri"/>
                          <a:sym typeface="Calibri"/>
                        </a:rPr>
                        <a:t>Being my best</a:t>
                      </a:r>
                      <a:endParaRPr b="1" sz="1300" u="sng">
                        <a:solidFill>
                          <a:schemeClr val="dk1"/>
                        </a:solidFill>
                        <a:latin typeface="Calibri"/>
                        <a:ea typeface="Calibri"/>
                        <a:cs typeface="Calibri"/>
                        <a:sym typeface="Calibri"/>
                      </a:endParaRPr>
                    </a:p>
                  </a:txBody>
                  <a:tcPr marT="0" marB="0" marR="68575" marL="68575">
                    <a:lnL cap="flat" cmpd="sng" w="6350">
                      <a:solidFill>
                        <a:srgbClr val="000000"/>
                      </a:solidFill>
                      <a:prstDash val="solid"/>
                      <a:round/>
                      <a:headEnd len="sm" w="sm" type="none"/>
                      <a:tailEnd len="sm" w="sm" type="none"/>
                    </a:lnL>
                    <a:lnR cap="flat" cmpd="sng" w="6350">
                      <a:solidFill>
                        <a:srgbClr val="000000"/>
                      </a:solidFill>
                      <a:prstDash val="solid"/>
                      <a:round/>
                      <a:headEnd len="sm" w="sm" type="none"/>
                      <a:tailEnd len="sm" w="sm" type="none"/>
                    </a:lnR>
                    <a:lnT cap="flat" cmpd="sng" w="6350">
                      <a:solidFill>
                        <a:srgbClr val="000000"/>
                      </a:solidFill>
                      <a:prstDash val="solid"/>
                      <a:round/>
                      <a:headEnd len="sm" w="sm" type="none"/>
                      <a:tailEnd len="sm" w="sm" type="none"/>
                    </a:lnT>
                    <a:lnB cap="flat" cmpd="sng" w="6350">
                      <a:solidFill>
                        <a:srgbClr val="000000"/>
                      </a:solidFill>
                      <a:prstDash val="solid"/>
                      <a:round/>
                      <a:headEnd len="sm" w="sm" type="none"/>
                      <a:tailEnd len="sm" w="sm" type="none"/>
                    </a:lnB>
                  </a:tcPr>
                </a:tc>
                <a:tc>
                  <a:txBody>
                    <a:bodyPr/>
                    <a:lstStyle/>
                    <a:p>
                      <a:pPr indent="0" lvl="0" marL="228600" rtl="0" algn="ctr">
                        <a:spcBef>
                          <a:spcPts val="435"/>
                        </a:spcBef>
                        <a:spcAft>
                          <a:spcPts val="0"/>
                        </a:spcAft>
                        <a:buNone/>
                      </a:pPr>
                      <a:r>
                        <a:rPr b="1" lang="en" sz="1300" u="sng">
                          <a:solidFill>
                            <a:schemeClr val="dk1"/>
                          </a:solidFill>
                          <a:latin typeface="Calibri"/>
                          <a:ea typeface="Calibri"/>
                          <a:cs typeface="Calibri"/>
                          <a:sym typeface="Calibri"/>
                        </a:rPr>
                        <a:t>Growing and Changing</a:t>
                      </a:r>
                      <a:endParaRPr b="1" sz="1300" u="sng">
                        <a:solidFill>
                          <a:schemeClr val="dk1"/>
                        </a:solidFill>
                        <a:latin typeface="Calibri"/>
                        <a:ea typeface="Calibri"/>
                        <a:cs typeface="Calibri"/>
                        <a:sym typeface="Calibri"/>
                      </a:endParaRPr>
                    </a:p>
                  </a:txBody>
                  <a:tcPr marT="0" marB="0" marR="68575" marL="68575">
                    <a:lnL cap="flat" cmpd="sng" w="6350">
                      <a:solidFill>
                        <a:srgbClr val="000000"/>
                      </a:solidFill>
                      <a:prstDash val="solid"/>
                      <a:round/>
                      <a:headEnd len="sm" w="sm" type="none"/>
                      <a:tailEnd len="sm" w="sm" type="none"/>
                    </a:lnL>
                    <a:lnR cap="flat" cmpd="sng" w="6350">
                      <a:solidFill>
                        <a:srgbClr val="000000"/>
                      </a:solidFill>
                      <a:prstDash val="solid"/>
                      <a:round/>
                      <a:headEnd len="sm" w="sm" type="none"/>
                      <a:tailEnd len="sm" w="sm" type="none"/>
                    </a:lnR>
                    <a:lnT cap="flat" cmpd="sng" w="6350">
                      <a:solidFill>
                        <a:srgbClr val="000000"/>
                      </a:solidFill>
                      <a:prstDash val="solid"/>
                      <a:round/>
                      <a:headEnd len="sm" w="sm" type="none"/>
                      <a:tailEnd len="sm" w="sm" type="none"/>
                    </a:lnT>
                    <a:lnB cap="flat" cmpd="sng" w="6350">
                      <a:solidFill>
                        <a:srgbClr val="000000"/>
                      </a:solidFill>
                      <a:prstDash val="solid"/>
                      <a:round/>
                      <a:headEnd len="sm" w="sm" type="none"/>
                      <a:tailEnd len="sm" w="sm" type="none"/>
                    </a:lnB>
                  </a:tcPr>
                </a:tc>
              </a:tr>
              <a:tr h="278775">
                <a:tc>
                  <a:txBody>
                    <a:bodyPr/>
                    <a:lstStyle/>
                    <a:p>
                      <a:pPr indent="0" lvl="0" marL="0" rtl="0" algn="ctr">
                        <a:spcBef>
                          <a:spcPts val="0"/>
                        </a:spcBef>
                        <a:spcAft>
                          <a:spcPts val="0"/>
                        </a:spcAft>
                        <a:buNone/>
                      </a:pPr>
                      <a:r>
                        <a:rPr b="1" lang="en" sz="1300" u="sng">
                          <a:solidFill>
                            <a:srgbClr val="0000FF"/>
                          </a:solidFill>
                          <a:latin typeface="Calibri"/>
                          <a:ea typeface="Calibri"/>
                          <a:cs typeface="Calibri"/>
                          <a:sym typeface="Calibri"/>
                        </a:rPr>
                        <a:t>Cycle A</a:t>
                      </a:r>
                      <a:endParaRPr b="1" sz="1300" u="sng">
                        <a:solidFill>
                          <a:srgbClr val="0000FF"/>
                        </a:solidFill>
                        <a:latin typeface="Calibri"/>
                        <a:ea typeface="Calibri"/>
                        <a:cs typeface="Calibri"/>
                        <a:sym typeface="Calibri"/>
                      </a:endParaRPr>
                    </a:p>
                  </a:txBody>
                  <a:tcPr marT="0" marB="0" marR="68575" marL="68575">
                    <a:lnT cap="flat" cmpd="sng" w="6350">
                      <a:solidFill>
                        <a:srgbClr val="000000"/>
                      </a:solidFill>
                      <a:prstDash val="solid"/>
                      <a:round/>
                      <a:headEnd len="sm" w="sm" type="none"/>
                      <a:tailEnd len="sm" w="sm" type="none"/>
                    </a:lnT>
                  </a:tcPr>
                </a:tc>
                <a:tc>
                  <a:txBody>
                    <a:bodyPr/>
                    <a:lstStyle/>
                    <a:p>
                      <a:pPr indent="0" lvl="0" marL="228600" rtl="0" algn="ctr">
                        <a:spcBef>
                          <a:spcPts val="0"/>
                        </a:spcBef>
                        <a:spcAft>
                          <a:spcPts val="0"/>
                        </a:spcAft>
                        <a:buNone/>
                      </a:pPr>
                      <a:r>
                        <a:rPr b="1" lang="en" sz="1300" u="sng">
                          <a:solidFill>
                            <a:srgbClr val="0000FF"/>
                          </a:solidFill>
                          <a:latin typeface="Calibri"/>
                          <a:ea typeface="Calibri"/>
                          <a:cs typeface="Calibri"/>
                          <a:sym typeface="Calibri"/>
                        </a:rPr>
                        <a:t>Me and my Relationships</a:t>
                      </a:r>
                      <a:endParaRPr b="1" sz="1300" u="sng">
                        <a:solidFill>
                          <a:srgbClr val="0000FF"/>
                        </a:solidFill>
                        <a:latin typeface="Calibri"/>
                        <a:ea typeface="Calibri"/>
                        <a:cs typeface="Calibri"/>
                        <a:sym typeface="Calibri"/>
                      </a:endParaRPr>
                    </a:p>
                  </a:txBody>
                  <a:tcPr marT="0" marB="0" marR="68575" marL="68575">
                    <a:lnT cap="flat" cmpd="sng" w="6350">
                      <a:solidFill>
                        <a:srgbClr val="000000"/>
                      </a:solidFill>
                      <a:prstDash val="solid"/>
                      <a:round/>
                      <a:headEnd len="sm" w="sm" type="none"/>
                      <a:tailEnd len="sm" w="sm" type="none"/>
                    </a:lnT>
                    <a:lnB cap="flat" cmpd="sng" w="6350">
                      <a:solidFill>
                        <a:srgbClr val="000000"/>
                      </a:solidFill>
                      <a:prstDash val="solid"/>
                      <a:round/>
                      <a:headEnd len="sm" w="sm" type="none"/>
                      <a:tailEnd len="sm" w="sm" type="none"/>
                    </a:lnB>
                  </a:tcPr>
                </a:tc>
                <a:tc>
                  <a:txBody>
                    <a:bodyPr/>
                    <a:lstStyle/>
                    <a:p>
                      <a:pPr indent="0" lvl="0" marL="228600" rtl="0" algn="ctr">
                        <a:spcBef>
                          <a:spcPts val="0"/>
                        </a:spcBef>
                        <a:spcAft>
                          <a:spcPts val="0"/>
                        </a:spcAft>
                        <a:buNone/>
                      </a:pPr>
                      <a:r>
                        <a:rPr b="1" lang="en" sz="1300" u="sng">
                          <a:solidFill>
                            <a:srgbClr val="0000FF"/>
                          </a:solidFill>
                          <a:latin typeface="Calibri"/>
                          <a:ea typeface="Calibri"/>
                          <a:cs typeface="Calibri"/>
                          <a:sym typeface="Calibri"/>
                        </a:rPr>
                        <a:t>Me and my Relationships</a:t>
                      </a:r>
                      <a:endParaRPr b="1" sz="1300" u="sng">
                        <a:solidFill>
                          <a:srgbClr val="0000FF"/>
                        </a:solidFill>
                        <a:latin typeface="Calibri"/>
                        <a:ea typeface="Calibri"/>
                        <a:cs typeface="Calibri"/>
                        <a:sym typeface="Calibri"/>
                      </a:endParaRPr>
                    </a:p>
                  </a:txBody>
                  <a:tcPr marT="0" marB="0" marR="68575" marL="68575">
                    <a:lnT cap="flat" cmpd="sng" w="6350">
                      <a:solidFill>
                        <a:srgbClr val="000000"/>
                      </a:solidFill>
                      <a:prstDash val="solid"/>
                      <a:round/>
                      <a:headEnd len="sm" w="sm" type="none"/>
                      <a:tailEnd len="sm" w="sm" type="none"/>
                    </a:lnT>
                    <a:lnB cap="flat" cmpd="sng" w="6350">
                      <a:solidFill>
                        <a:srgbClr val="000000"/>
                      </a:solidFill>
                      <a:prstDash val="solid"/>
                      <a:round/>
                      <a:headEnd len="sm" w="sm" type="none"/>
                      <a:tailEnd len="sm" w="sm" type="none"/>
                    </a:lnB>
                  </a:tcPr>
                </a:tc>
                <a:tc>
                  <a:txBody>
                    <a:bodyPr/>
                    <a:lstStyle/>
                    <a:p>
                      <a:pPr indent="0" lvl="0" marL="228600" rtl="0" algn="ctr">
                        <a:spcBef>
                          <a:spcPts val="0"/>
                        </a:spcBef>
                        <a:spcAft>
                          <a:spcPts val="0"/>
                        </a:spcAft>
                        <a:buNone/>
                      </a:pPr>
                      <a:r>
                        <a:rPr b="1" lang="en" sz="1300" u="sng">
                          <a:solidFill>
                            <a:srgbClr val="0000FF"/>
                          </a:solidFill>
                          <a:latin typeface="Calibri"/>
                          <a:ea typeface="Calibri"/>
                          <a:cs typeface="Calibri"/>
                          <a:sym typeface="Calibri"/>
                        </a:rPr>
                        <a:t>Valuing difference</a:t>
                      </a:r>
                      <a:endParaRPr b="1" sz="1300" u="sng">
                        <a:solidFill>
                          <a:srgbClr val="0000FF"/>
                        </a:solidFill>
                        <a:latin typeface="Calibri"/>
                        <a:ea typeface="Calibri"/>
                        <a:cs typeface="Calibri"/>
                        <a:sym typeface="Calibri"/>
                      </a:endParaRPr>
                    </a:p>
                  </a:txBody>
                  <a:tcPr marT="0" marB="0" marR="68575" marL="68575">
                    <a:lnT cap="flat" cmpd="sng" w="6350">
                      <a:solidFill>
                        <a:srgbClr val="000000"/>
                      </a:solidFill>
                      <a:prstDash val="solid"/>
                      <a:round/>
                      <a:headEnd len="sm" w="sm" type="none"/>
                      <a:tailEnd len="sm" w="sm" type="none"/>
                    </a:lnT>
                    <a:lnB cap="flat" cmpd="sng" w="6350">
                      <a:solidFill>
                        <a:srgbClr val="000000"/>
                      </a:solidFill>
                      <a:prstDash val="solid"/>
                      <a:round/>
                      <a:headEnd len="sm" w="sm" type="none"/>
                      <a:tailEnd len="sm" w="sm" type="none"/>
                    </a:lnB>
                  </a:tcPr>
                </a:tc>
                <a:tc>
                  <a:txBody>
                    <a:bodyPr/>
                    <a:lstStyle/>
                    <a:p>
                      <a:pPr indent="0" lvl="0" marL="228600" rtl="0" algn="ctr">
                        <a:spcBef>
                          <a:spcPts val="0"/>
                        </a:spcBef>
                        <a:spcAft>
                          <a:spcPts val="0"/>
                        </a:spcAft>
                        <a:buNone/>
                      </a:pPr>
                      <a:r>
                        <a:rPr b="1" lang="en" sz="1300" u="sng">
                          <a:solidFill>
                            <a:srgbClr val="0000FF"/>
                          </a:solidFill>
                          <a:latin typeface="Calibri"/>
                          <a:ea typeface="Calibri"/>
                          <a:cs typeface="Calibri"/>
                          <a:sym typeface="Calibri"/>
                        </a:rPr>
                        <a:t>Valuing difference</a:t>
                      </a:r>
                      <a:endParaRPr b="1" sz="1300" u="sng">
                        <a:solidFill>
                          <a:srgbClr val="0000FF"/>
                        </a:solidFill>
                        <a:latin typeface="Calibri"/>
                        <a:ea typeface="Calibri"/>
                        <a:cs typeface="Calibri"/>
                        <a:sym typeface="Calibri"/>
                      </a:endParaRPr>
                    </a:p>
                  </a:txBody>
                  <a:tcPr marT="0" marB="0" marR="68575" marL="68575">
                    <a:lnT cap="flat" cmpd="sng" w="6350">
                      <a:solidFill>
                        <a:srgbClr val="000000"/>
                      </a:solidFill>
                      <a:prstDash val="solid"/>
                      <a:round/>
                      <a:headEnd len="sm" w="sm" type="none"/>
                      <a:tailEnd len="sm" w="sm" type="none"/>
                    </a:lnT>
                    <a:lnB cap="flat" cmpd="sng" w="6350">
                      <a:solidFill>
                        <a:srgbClr val="000000"/>
                      </a:solidFill>
                      <a:prstDash val="solid"/>
                      <a:round/>
                      <a:headEnd len="sm" w="sm" type="none"/>
                      <a:tailEnd len="sm" w="sm" type="none"/>
                    </a:lnB>
                  </a:tcPr>
                </a:tc>
                <a:tc>
                  <a:txBody>
                    <a:bodyPr/>
                    <a:lstStyle/>
                    <a:p>
                      <a:pPr indent="0" lvl="0" marL="228600" rtl="0" algn="ctr">
                        <a:spcBef>
                          <a:spcPts val="0"/>
                        </a:spcBef>
                        <a:spcAft>
                          <a:spcPts val="0"/>
                        </a:spcAft>
                        <a:buNone/>
                      </a:pPr>
                      <a:r>
                        <a:rPr b="1" lang="en" sz="1300" u="sng">
                          <a:solidFill>
                            <a:srgbClr val="0000FF"/>
                          </a:solidFill>
                          <a:latin typeface="Calibri"/>
                          <a:ea typeface="Calibri"/>
                          <a:cs typeface="Calibri"/>
                          <a:sym typeface="Calibri"/>
                        </a:rPr>
                        <a:t>Keeping Safe</a:t>
                      </a:r>
                      <a:endParaRPr b="1" sz="1300" u="sng">
                        <a:solidFill>
                          <a:srgbClr val="0000FF"/>
                        </a:solidFill>
                        <a:latin typeface="Calibri"/>
                        <a:ea typeface="Calibri"/>
                        <a:cs typeface="Calibri"/>
                        <a:sym typeface="Calibri"/>
                      </a:endParaRPr>
                    </a:p>
                  </a:txBody>
                  <a:tcPr marT="0" marB="0" marR="68575" marL="68575">
                    <a:lnT cap="flat" cmpd="sng" w="6350">
                      <a:solidFill>
                        <a:srgbClr val="000000"/>
                      </a:solidFill>
                      <a:prstDash val="solid"/>
                      <a:round/>
                      <a:headEnd len="sm" w="sm" type="none"/>
                      <a:tailEnd len="sm" w="sm" type="none"/>
                    </a:lnT>
                    <a:lnB cap="flat" cmpd="sng" w="6350">
                      <a:solidFill>
                        <a:srgbClr val="000000"/>
                      </a:solidFill>
                      <a:prstDash val="solid"/>
                      <a:round/>
                      <a:headEnd len="sm" w="sm" type="none"/>
                      <a:tailEnd len="sm" w="sm" type="none"/>
                    </a:lnB>
                  </a:tcPr>
                </a:tc>
                <a:tc>
                  <a:txBody>
                    <a:bodyPr/>
                    <a:lstStyle/>
                    <a:p>
                      <a:pPr indent="0" lvl="0" marL="228600" rtl="0" algn="ctr">
                        <a:spcBef>
                          <a:spcPts val="0"/>
                        </a:spcBef>
                        <a:spcAft>
                          <a:spcPts val="0"/>
                        </a:spcAft>
                        <a:buNone/>
                      </a:pPr>
                      <a:r>
                        <a:rPr b="1" lang="en" sz="1300" u="sng">
                          <a:solidFill>
                            <a:srgbClr val="0000FF"/>
                          </a:solidFill>
                          <a:latin typeface="Calibri"/>
                          <a:ea typeface="Calibri"/>
                          <a:cs typeface="Calibri"/>
                          <a:sym typeface="Calibri"/>
                        </a:rPr>
                        <a:t>Growing and Changing</a:t>
                      </a:r>
                      <a:endParaRPr b="1" sz="1300" u="sng">
                        <a:solidFill>
                          <a:srgbClr val="0000FF"/>
                        </a:solidFill>
                        <a:latin typeface="Calibri"/>
                        <a:ea typeface="Calibri"/>
                        <a:cs typeface="Calibri"/>
                        <a:sym typeface="Calibri"/>
                      </a:endParaRPr>
                    </a:p>
                  </a:txBody>
                  <a:tcPr marT="0" marB="0" marR="68575" marL="68575">
                    <a:lnT cap="flat" cmpd="sng" w="6350">
                      <a:solidFill>
                        <a:srgbClr val="000000"/>
                      </a:solidFill>
                      <a:prstDash val="solid"/>
                      <a:round/>
                      <a:headEnd len="sm" w="sm" type="none"/>
                      <a:tailEnd len="sm" w="sm" type="none"/>
                    </a:lnT>
                    <a:lnB cap="flat" cmpd="sng" w="6350">
                      <a:solidFill>
                        <a:srgbClr val="000000"/>
                      </a:solidFill>
                      <a:prstDash val="solid"/>
                      <a:round/>
                      <a:headEnd len="sm" w="sm" type="none"/>
                      <a:tailEnd len="sm" w="sm" type="none"/>
                    </a:lnB>
                  </a:tcPr>
                </a:tc>
              </a:tr>
              <a:tr h="278775">
                <a:tc>
                  <a:txBody>
                    <a:bodyPr/>
                    <a:lstStyle/>
                    <a:p>
                      <a:pPr indent="0" lvl="0" marL="0" rtl="0" algn="ctr">
                        <a:spcBef>
                          <a:spcPts val="0"/>
                        </a:spcBef>
                        <a:spcAft>
                          <a:spcPts val="0"/>
                        </a:spcAft>
                        <a:buNone/>
                      </a:pPr>
                      <a:r>
                        <a:rPr b="1" lang="en" sz="1300" u="sng">
                          <a:solidFill>
                            <a:srgbClr val="9900FF"/>
                          </a:solidFill>
                          <a:latin typeface="Calibri"/>
                          <a:ea typeface="Calibri"/>
                          <a:cs typeface="Calibri"/>
                          <a:sym typeface="Calibri"/>
                        </a:rPr>
                        <a:t>Cycle B</a:t>
                      </a:r>
                      <a:endParaRPr b="1" sz="1300" u="sng">
                        <a:solidFill>
                          <a:srgbClr val="9900FF"/>
                        </a:solidFill>
                        <a:latin typeface="Calibri"/>
                        <a:ea typeface="Calibri"/>
                        <a:cs typeface="Calibri"/>
                        <a:sym typeface="Calibri"/>
                      </a:endParaRPr>
                    </a:p>
                  </a:txBody>
                  <a:tcPr marT="0" marB="0" marR="68575" marL="68575">
                    <a:lnR cap="flat" cmpd="sng" w="6350">
                      <a:solidFill>
                        <a:srgbClr val="000000"/>
                      </a:solidFill>
                      <a:prstDash val="solid"/>
                      <a:round/>
                      <a:headEnd len="sm" w="sm" type="none"/>
                      <a:tailEnd len="sm" w="sm" type="none"/>
                    </a:lnR>
                  </a:tcPr>
                </a:tc>
                <a:tc>
                  <a:txBody>
                    <a:bodyPr/>
                    <a:lstStyle/>
                    <a:p>
                      <a:pPr indent="0" lvl="0" marL="228600" rtl="0" algn="ctr">
                        <a:spcBef>
                          <a:spcPts val="0"/>
                        </a:spcBef>
                        <a:spcAft>
                          <a:spcPts val="0"/>
                        </a:spcAft>
                        <a:buNone/>
                      </a:pPr>
                      <a:r>
                        <a:rPr b="1" lang="en" sz="1300" u="sng">
                          <a:solidFill>
                            <a:srgbClr val="9900FF"/>
                          </a:solidFill>
                          <a:latin typeface="Calibri"/>
                          <a:ea typeface="Calibri"/>
                          <a:cs typeface="Calibri"/>
                          <a:sym typeface="Calibri"/>
                        </a:rPr>
                        <a:t>Being my best</a:t>
                      </a:r>
                      <a:endParaRPr b="1" sz="1300" u="sng">
                        <a:solidFill>
                          <a:srgbClr val="9900FF"/>
                        </a:solidFill>
                        <a:latin typeface="Calibri"/>
                        <a:ea typeface="Calibri"/>
                        <a:cs typeface="Calibri"/>
                        <a:sym typeface="Calibri"/>
                      </a:endParaRPr>
                    </a:p>
                  </a:txBody>
                  <a:tcPr marT="0" marB="0" marR="68575" marL="68575">
                    <a:lnL cap="flat" cmpd="sng" w="6350">
                      <a:solidFill>
                        <a:srgbClr val="000000"/>
                      </a:solidFill>
                      <a:prstDash val="solid"/>
                      <a:round/>
                      <a:headEnd len="sm" w="sm" type="none"/>
                      <a:tailEnd len="sm" w="sm" type="none"/>
                    </a:lnL>
                    <a:lnR cap="flat" cmpd="sng" w="6350">
                      <a:solidFill>
                        <a:srgbClr val="000000"/>
                      </a:solidFill>
                      <a:prstDash val="solid"/>
                      <a:round/>
                      <a:headEnd len="sm" w="sm" type="none"/>
                      <a:tailEnd len="sm" w="sm" type="none"/>
                    </a:lnR>
                    <a:lnT cap="flat" cmpd="sng" w="6350">
                      <a:solidFill>
                        <a:srgbClr val="000000"/>
                      </a:solidFill>
                      <a:prstDash val="solid"/>
                      <a:round/>
                      <a:headEnd len="sm" w="sm" type="none"/>
                      <a:tailEnd len="sm" w="sm" type="none"/>
                    </a:lnT>
                    <a:lnB cap="flat" cmpd="sng" w="6350">
                      <a:solidFill>
                        <a:srgbClr val="000000"/>
                      </a:solidFill>
                      <a:prstDash val="solid"/>
                      <a:round/>
                      <a:headEnd len="sm" w="sm" type="none"/>
                      <a:tailEnd len="sm" w="sm" type="none"/>
                    </a:lnB>
                  </a:tcPr>
                </a:tc>
                <a:tc>
                  <a:txBody>
                    <a:bodyPr/>
                    <a:lstStyle/>
                    <a:p>
                      <a:pPr indent="0" lvl="0" marL="228600" rtl="0" algn="ctr">
                        <a:spcBef>
                          <a:spcPts val="0"/>
                        </a:spcBef>
                        <a:spcAft>
                          <a:spcPts val="0"/>
                        </a:spcAft>
                        <a:buNone/>
                      </a:pPr>
                      <a:r>
                        <a:rPr b="1" lang="en" sz="1300" u="sng">
                          <a:solidFill>
                            <a:srgbClr val="9900FF"/>
                          </a:solidFill>
                          <a:latin typeface="Calibri"/>
                          <a:ea typeface="Calibri"/>
                          <a:cs typeface="Calibri"/>
                          <a:sym typeface="Calibri"/>
                        </a:rPr>
                        <a:t>Being my best</a:t>
                      </a:r>
                      <a:endParaRPr b="1" sz="1300" u="sng">
                        <a:solidFill>
                          <a:srgbClr val="9900FF"/>
                        </a:solidFill>
                        <a:latin typeface="Calibri"/>
                        <a:ea typeface="Calibri"/>
                        <a:cs typeface="Calibri"/>
                        <a:sym typeface="Calibri"/>
                      </a:endParaRPr>
                    </a:p>
                  </a:txBody>
                  <a:tcPr marT="0" marB="0" marR="68575" marL="68575">
                    <a:lnL cap="flat" cmpd="sng" w="6350">
                      <a:solidFill>
                        <a:srgbClr val="000000"/>
                      </a:solidFill>
                      <a:prstDash val="solid"/>
                      <a:round/>
                      <a:headEnd len="sm" w="sm" type="none"/>
                      <a:tailEnd len="sm" w="sm" type="none"/>
                    </a:lnL>
                    <a:lnR cap="flat" cmpd="sng" w="6350">
                      <a:solidFill>
                        <a:srgbClr val="000000"/>
                      </a:solidFill>
                      <a:prstDash val="solid"/>
                      <a:round/>
                      <a:headEnd len="sm" w="sm" type="none"/>
                      <a:tailEnd len="sm" w="sm" type="none"/>
                    </a:lnR>
                    <a:lnT cap="flat" cmpd="sng" w="6350">
                      <a:solidFill>
                        <a:srgbClr val="000000"/>
                      </a:solidFill>
                      <a:prstDash val="solid"/>
                      <a:round/>
                      <a:headEnd len="sm" w="sm" type="none"/>
                      <a:tailEnd len="sm" w="sm" type="none"/>
                    </a:lnT>
                    <a:lnB cap="flat" cmpd="sng" w="6350">
                      <a:solidFill>
                        <a:srgbClr val="000000"/>
                      </a:solidFill>
                      <a:prstDash val="solid"/>
                      <a:round/>
                      <a:headEnd len="sm" w="sm" type="none"/>
                      <a:tailEnd len="sm" w="sm" type="none"/>
                    </a:lnB>
                  </a:tcPr>
                </a:tc>
                <a:tc>
                  <a:txBody>
                    <a:bodyPr/>
                    <a:lstStyle/>
                    <a:p>
                      <a:pPr indent="0" lvl="0" marL="228600" rtl="0" algn="ctr">
                        <a:spcBef>
                          <a:spcPts val="0"/>
                        </a:spcBef>
                        <a:spcAft>
                          <a:spcPts val="0"/>
                        </a:spcAft>
                        <a:buNone/>
                      </a:pPr>
                      <a:r>
                        <a:rPr b="1" lang="en" sz="1300" u="sng">
                          <a:solidFill>
                            <a:srgbClr val="9900FF"/>
                          </a:solidFill>
                          <a:latin typeface="Calibri"/>
                          <a:ea typeface="Calibri"/>
                          <a:cs typeface="Calibri"/>
                          <a:sym typeface="Calibri"/>
                        </a:rPr>
                        <a:t>Rights and Respect</a:t>
                      </a:r>
                      <a:endParaRPr b="1" sz="1300" u="sng">
                        <a:solidFill>
                          <a:srgbClr val="9900FF"/>
                        </a:solidFill>
                        <a:latin typeface="Calibri"/>
                        <a:ea typeface="Calibri"/>
                        <a:cs typeface="Calibri"/>
                        <a:sym typeface="Calibri"/>
                      </a:endParaRPr>
                    </a:p>
                  </a:txBody>
                  <a:tcPr marT="0" marB="0" marR="68575" marL="68575">
                    <a:lnL cap="flat" cmpd="sng" w="6350">
                      <a:solidFill>
                        <a:srgbClr val="000000"/>
                      </a:solidFill>
                      <a:prstDash val="solid"/>
                      <a:round/>
                      <a:headEnd len="sm" w="sm" type="none"/>
                      <a:tailEnd len="sm" w="sm" type="none"/>
                    </a:lnL>
                    <a:lnR cap="flat" cmpd="sng" w="6350">
                      <a:solidFill>
                        <a:srgbClr val="000000"/>
                      </a:solidFill>
                      <a:prstDash val="solid"/>
                      <a:round/>
                      <a:headEnd len="sm" w="sm" type="none"/>
                      <a:tailEnd len="sm" w="sm" type="none"/>
                    </a:lnR>
                    <a:lnT cap="flat" cmpd="sng" w="6350">
                      <a:solidFill>
                        <a:srgbClr val="000000"/>
                      </a:solidFill>
                      <a:prstDash val="solid"/>
                      <a:round/>
                      <a:headEnd len="sm" w="sm" type="none"/>
                      <a:tailEnd len="sm" w="sm" type="none"/>
                    </a:lnT>
                    <a:lnB cap="flat" cmpd="sng" w="6350">
                      <a:solidFill>
                        <a:srgbClr val="000000"/>
                      </a:solidFill>
                      <a:prstDash val="solid"/>
                      <a:round/>
                      <a:headEnd len="sm" w="sm" type="none"/>
                      <a:tailEnd len="sm" w="sm" type="none"/>
                    </a:lnB>
                  </a:tcPr>
                </a:tc>
                <a:tc>
                  <a:txBody>
                    <a:bodyPr/>
                    <a:lstStyle/>
                    <a:p>
                      <a:pPr indent="0" lvl="0" marL="228600" rtl="0" algn="ctr">
                        <a:spcBef>
                          <a:spcPts val="0"/>
                        </a:spcBef>
                        <a:spcAft>
                          <a:spcPts val="0"/>
                        </a:spcAft>
                        <a:buNone/>
                      </a:pPr>
                      <a:r>
                        <a:rPr b="1" lang="en" sz="1300" u="sng">
                          <a:solidFill>
                            <a:srgbClr val="9900FF"/>
                          </a:solidFill>
                          <a:latin typeface="Calibri"/>
                          <a:ea typeface="Calibri"/>
                          <a:cs typeface="Calibri"/>
                          <a:sym typeface="Calibri"/>
                        </a:rPr>
                        <a:t>Rights and Respect</a:t>
                      </a:r>
                      <a:endParaRPr b="1" sz="1300" u="sng">
                        <a:solidFill>
                          <a:srgbClr val="9900FF"/>
                        </a:solidFill>
                        <a:latin typeface="Calibri"/>
                        <a:ea typeface="Calibri"/>
                        <a:cs typeface="Calibri"/>
                        <a:sym typeface="Calibri"/>
                      </a:endParaRPr>
                    </a:p>
                  </a:txBody>
                  <a:tcPr marT="0" marB="0" marR="68575" marL="68575">
                    <a:lnL cap="flat" cmpd="sng" w="6350">
                      <a:solidFill>
                        <a:srgbClr val="000000"/>
                      </a:solidFill>
                      <a:prstDash val="solid"/>
                      <a:round/>
                      <a:headEnd len="sm" w="sm" type="none"/>
                      <a:tailEnd len="sm" w="sm" type="none"/>
                    </a:lnL>
                    <a:lnR cap="flat" cmpd="sng" w="6350">
                      <a:solidFill>
                        <a:srgbClr val="000000"/>
                      </a:solidFill>
                      <a:prstDash val="solid"/>
                      <a:round/>
                      <a:headEnd len="sm" w="sm" type="none"/>
                      <a:tailEnd len="sm" w="sm" type="none"/>
                    </a:lnR>
                    <a:lnT cap="flat" cmpd="sng" w="6350">
                      <a:solidFill>
                        <a:srgbClr val="000000"/>
                      </a:solidFill>
                      <a:prstDash val="solid"/>
                      <a:round/>
                      <a:headEnd len="sm" w="sm" type="none"/>
                      <a:tailEnd len="sm" w="sm" type="none"/>
                    </a:lnT>
                    <a:lnB cap="flat" cmpd="sng" w="6350">
                      <a:solidFill>
                        <a:srgbClr val="000000"/>
                      </a:solidFill>
                      <a:prstDash val="solid"/>
                      <a:round/>
                      <a:headEnd len="sm" w="sm" type="none"/>
                      <a:tailEnd len="sm" w="sm" type="none"/>
                    </a:lnB>
                  </a:tcPr>
                </a:tc>
                <a:tc>
                  <a:txBody>
                    <a:bodyPr/>
                    <a:lstStyle/>
                    <a:p>
                      <a:pPr indent="0" lvl="0" marL="228600" rtl="0" algn="ctr">
                        <a:spcBef>
                          <a:spcPts val="0"/>
                        </a:spcBef>
                        <a:spcAft>
                          <a:spcPts val="0"/>
                        </a:spcAft>
                        <a:buNone/>
                      </a:pPr>
                      <a:r>
                        <a:rPr b="1" lang="en" sz="1300" u="sng">
                          <a:solidFill>
                            <a:srgbClr val="9900FF"/>
                          </a:solidFill>
                          <a:latin typeface="Calibri"/>
                          <a:ea typeface="Calibri"/>
                          <a:cs typeface="Calibri"/>
                          <a:sym typeface="Calibri"/>
                        </a:rPr>
                        <a:t>Keeping Safe</a:t>
                      </a:r>
                      <a:endParaRPr b="1" sz="1300" u="sng">
                        <a:solidFill>
                          <a:srgbClr val="9900FF"/>
                        </a:solidFill>
                        <a:latin typeface="Calibri"/>
                        <a:ea typeface="Calibri"/>
                        <a:cs typeface="Calibri"/>
                        <a:sym typeface="Calibri"/>
                      </a:endParaRPr>
                    </a:p>
                  </a:txBody>
                  <a:tcPr marT="0" marB="0" marR="68575" marL="68575">
                    <a:lnL cap="flat" cmpd="sng" w="6350">
                      <a:solidFill>
                        <a:srgbClr val="000000"/>
                      </a:solidFill>
                      <a:prstDash val="solid"/>
                      <a:round/>
                      <a:headEnd len="sm" w="sm" type="none"/>
                      <a:tailEnd len="sm" w="sm" type="none"/>
                    </a:lnL>
                    <a:lnR cap="flat" cmpd="sng" w="6350">
                      <a:solidFill>
                        <a:srgbClr val="000000"/>
                      </a:solidFill>
                      <a:prstDash val="solid"/>
                      <a:round/>
                      <a:headEnd len="sm" w="sm" type="none"/>
                      <a:tailEnd len="sm" w="sm" type="none"/>
                    </a:lnR>
                    <a:lnT cap="flat" cmpd="sng" w="6350">
                      <a:solidFill>
                        <a:srgbClr val="000000"/>
                      </a:solidFill>
                      <a:prstDash val="solid"/>
                      <a:round/>
                      <a:headEnd len="sm" w="sm" type="none"/>
                      <a:tailEnd len="sm" w="sm" type="none"/>
                    </a:lnT>
                    <a:lnB cap="flat" cmpd="sng" w="6350">
                      <a:solidFill>
                        <a:srgbClr val="000000"/>
                      </a:solidFill>
                      <a:prstDash val="solid"/>
                      <a:round/>
                      <a:headEnd len="sm" w="sm" type="none"/>
                      <a:tailEnd len="sm" w="sm" type="none"/>
                    </a:lnB>
                  </a:tcPr>
                </a:tc>
                <a:tc>
                  <a:txBody>
                    <a:bodyPr/>
                    <a:lstStyle/>
                    <a:p>
                      <a:pPr indent="0" lvl="0" marL="228600" rtl="0" algn="ctr">
                        <a:spcBef>
                          <a:spcPts val="0"/>
                        </a:spcBef>
                        <a:spcAft>
                          <a:spcPts val="0"/>
                        </a:spcAft>
                        <a:buNone/>
                      </a:pPr>
                      <a:r>
                        <a:rPr b="1" lang="en" sz="1300" u="sng">
                          <a:solidFill>
                            <a:srgbClr val="9900FF"/>
                          </a:solidFill>
                          <a:latin typeface="Calibri"/>
                          <a:ea typeface="Calibri"/>
                          <a:cs typeface="Calibri"/>
                          <a:sym typeface="Calibri"/>
                        </a:rPr>
                        <a:t>Growing and Changing</a:t>
                      </a:r>
                      <a:endParaRPr b="1" sz="1300" u="sng">
                        <a:solidFill>
                          <a:srgbClr val="9900FF"/>
                        </a:solidFill>
                        <a:latin typeface="Calibri"/>
                        <a:ea typeface="Calibri"/>
                        <a:cs typeface="Calibri"/>
                        <a:sym typeface="Calibri"/>
                      </a:endParaRPr>
                    </a:p>
                  </a:txBody>
                  <a:tcPr marT="0" marB="0" marR="68575" marL="68575">
                    <a:lnL cap="flat" cmpd="sng" w="6350">
                      <a:solidFill>
                        <a:srgbClr val="000000"/>
                      </a:solidFill>
                      <a:prstDash val="solid"/>
                      <a:round/>
                      <a:headEnd len="sm" w="sm" type="none"/>
                      <a:tailEnd len="sm" w="sm" type="none"/>
                    </a:lnL>
                    <a:lnR cap="flat" cmpd="sng" w="6350">
                      <a:solidFill>
                        <a:srgbClr val="000000"/>
                      </a:solidFill>
                      <a:prstDash val="solid"/>
                      <a:round/>
                      <a:headEnd len="sm" w="sm" type="none"/>
                      <a:tailEnd len="sm" w="sm" type="none"/>
                    </a:lnR>
                    <a:lnT cap="flat" cmpd="sng" w="6350">
                      <a:solidFill>
                        <a:srgbClr val="000000"/>
                      </a:solidFill>
                      <a:prstDash val="solid"/>
                      <a:round/>
                      <a:headEnd len="sm" w="sm" type="none"/>
                      <a:tailEnd len="sm" w="sm" type="none"/>
                    </a:lnT>
                    <a:lnB cap="flat" cmpd="sng" w="6350">
                      <a:solidFill>
                        <a:srgbClr val="000000"/>
                      </a:solidFill>
                      <a:prstDash val="solid"/>
                      <a:round/>
                      <a:headEnd len="sm" w="sm" type="none"/>
                      <a:tailEnd len="sm" w="sm" type="none"/>
                    </a:lnB>
                  </a:tcPr>
                </a:tc>
              </a:tr>
            </a:tbl>
          </a:graphicData>
        </a:graphic>
      </p:graphicFrame>
      <p:sp>
        <p:nvSpPr>
          <p:cNvPr id="207" name="Google Shape;207;p35"/>
          <p:cNvSpPr txBox="1"/>
          <p:nvPr/>
        </p:nvSpPr>
        <p:spPr>
          <a:xfrm>
            <a:off x="510650" y="0"/>
            <a:ext cx="8027100" cy="11082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sz="2100" u="sng"/>
              <a:t>Structure of learning</a:t>
            </a:r>
            <a:endParaRPr sz="2100" u="sng"/>
          </a:p>
          <a:p>
            <a:pPr indent="0" lvl="0" marL="0" rtl="0" algn="ctr">
              <a:spcBef>
                <a:spcPts val="0"/>
              </a:spcBef>
              <a:spcAft>
                <a:spcPts val="0"/>
              </a:spcAft>
              <a:buNone/>
            </a:pPr>
            <a:r>
              <a:t/>
            </a:r>
            <a:endParaRPr sz="2100" u="sng"/>
          </a:p>
          <a:p>
            <a:pPr indent="0" lvl="0" marL="0" rtl="0" algn="l">
              <a:spcBef>
                <a:spcPts val="0"/>
              </a:spcBef>
              <a:spcAft>
                <a:spcPts val="0"/>
              </a:spcAft>
              <a:buNone/>
            </a:pPr>
            <a:r>
              <a:rPr lang="en" sz="1800"/>
              <a:t>The program is split into 6 key areas of learning. One for each half term.</a:t>
            </a:r>
            <a:endParaRPr sz="1800"/>
          </a:p>
        </p:txBody>
      </p:sp>
      <p:sp>
        <p:nvSpPr>
          <p:cNvPr id="208" name="Google Shape;208;p35"/>
          <p:cNvSpPr txBox="1"/>
          <p:nvPr/>
        </p:nvSpPr>
        <p:spPr>
          <a:xfrm>
            <a:off x="993325" y="3904250"/>
            <a:ext cx="6590400" cy="1046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a:t>Year R and year 1 will have </a:t>
            </a:r>
            <a:r>
              <a:rPr lang="en"/>
              <a:t>targeted</a:t>
            </a:r>
            <a:r>
              <a:rPr lang="en"/>
              <a:t> PSHE sessions based on their year group. Although some lessons, where appropriate, can be chosen to be taught together. Willow and Oak will have their lessons as a whole class, </a:t>
            </a:r>
            <a:r>
              <a:rPr lang="en"/>
              <a:t>except</a:t>
            </a:r>
            <a:r>
              <a:rPr lang="en"/>
              <a:t> for the growing and changing unit in summer 2 which will be </a:t>
            </a:r>
            <a:r>
              <a:rPr lang="en"/>
              <a:t>taught</a:t>
            </a:r>
            <a:r>
              <a:rPr lang="en"/>
              <a:t> </a:t>
            </a:r>
            <a:r>
              <a:rPr lang="en"/>
              <a:t>separately</a:t>
            </a:r>
            <a:r>
              <a:rPr lang="en"/>
              <a:t>.  </a:t>
            </a:r>
            <a:endParaRPr/>
          </a:p>
        </p:txBody>
      </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2" name="Shape 212"/>
        <p:cNvGrpSpPr/>
        <p:nvPr/>
      </p:nvGrpSpPr>
      <p:grpSpPr>
        <a:xfrm>
          <a:off x="0" y="0"/>
          <a:ext cx="0" cy="0"/>
          <a:chOff x="0" y="0"/>
          <a:chExt cx="0" cy="0"/>
        </a:xfrm>
      </p:grpSpPr>
      <p:pic>
        <p:nvPicPr>
          <p:cNvPr id="213" name="Google Shape;213;p36"/>
          <p:cNvPicPr preferRelativeResize="0"/>
          <p:nvPr/>
        </p:nvPicPr>
        <p:blipFill rotWithShape="1">
          <a:blip r:embed="rId3">
            <a:alphaModFix/>
          </a:blip>
          <a:srcRect b="22758" l="5229" r="55683" t="7021"/>
          <a:stretch/>
        </p:blipFill>
        <p:spPr>
          <a:xfrm>
            <a:off x="119041" y="51950"/>
            <a:ext cx="8976835" cy="5039600"/>
          </a:xfrm>
          <a:prstGeom prst="rect">
            <a:avLst/>
          </a:prstGeom>
          <a:noFill/>
          <a:ln>
            <a:noFill/>
          </a:ln>
        </p:spPr>
      </p:pic>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7" name="Shape 217"/>
        <p:cNvGrpSpPr/>
        <p:nvPr/>
      </p:nvGrpSpPr>
      <p:grpSpPr>
        <a:xfrm>
          <a:off x="0" y="0"/>
          <a:ext cx="0" cy="0"/>
          <a:chOff x="0" y="0"/>
          <a:chExt cx="0" cy="0"/>
        </a:xfrm>
      </p:grpSpPr>
      <p:pic>
        <p:nvPicPr>
          <p:cNvPr id="218" name="Google Shape;218;p37"/>
          <p:cNvPicPr preferRelativeResize="0"/>
          <p:nvPr/>
        </p:nvPicPr>
        <p:blipFill rotWithShape="1">
          <a:blip r:embed="rId3">
            <a:alphaModFix/>
          </a:blip>
          <a:srcRect b="27460" l="16347" r="18155" t="9439"/>
          <a:stretch/>
        </p:blipFill>
        <p:spPr>
          <a:xfrm>
            <a:off x="200400" y="0"/>
            <a:ext cx="9203924" cy="4984950"/>
          </a:xfrm>
          <a:prstGeom prst="rect">
            <a:avLst/>
          </a:prstGeom>
          <a:noFill/>
          <a:ln>
            <a:noFill/>
          </a:ln>
        </p:spPr>
      </p:pic>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2" name="Shape 222"/>
        <p:cNvGrpSpPr/>
        <p:nvPr/>
      </p:nvGrpSpPr>
      <p:grpSpPr>
        <a:xfrm>
          <a:off x="0" y="0"/>
          <a:ext cx="0" cy="0"/>
          <a:chOff x="0" y="0"/>
          <a:chExt cx="0" cy="0"/>
        </a:xfrm>
      </p:grpSpPr>
      <p:pic>
        <p:nvPicPr>
          <p:cNvPr id="223" name="Google Shape;223;p38"/>
          <p:cNvPicPr preferRelativeResize="0"/>
          <p:nvPr/>
        </p:nvPicPr>
        <p:blipFill rotWithShape="1">
          <a:blip r:embed="rId3">
            <a:alphaModFix/>
          </a:blip>
          <a:srcRect b="14794" l="15536" r="19621" t="24296"/>
          <a:stretch/>
        </p:blipFill>
        <p:spPr>
          <a:xfrm>
            <a:off x="105325" y="173850"/>
            <a:ext cx="8954273" cy="4728876"/>
          </a:xfrm>
          <a:prstGeom prst="rect">
            <a:avLst/>
          </a:prstGeom>
          <a:noFill/>
          <a:ln>
            <a:noFill/>
          </a:ln>
        </p:spPr>
      </p:pic>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7" name="Shape 227"/>
        <p:cNvGrpSpPr/>
        <p:nvPr/>
      </p:nvGrpSpPr>
      <p:grpSpPr>
        <a:xfrm>
          <a:off x="0" y="0"/>
          <a:ext cx="0" cy="0"/>
          <a:chOff x="0" y="0"/>
          <a:chExt cx="0" cy="0"/>
        </a:xfrm>
      </p:grpSpPr>
      <p:pic>
        <p:nvPicPr>
          <p:cNvPr id="228" name="Google Shape;228;p39"/>
          <p:cNvPicPr preferRelativeResize="0"/>
          <p:nvPr/>
        </p:nvPicPr>
        <p:blipFill rotWithShape="1">
          <a:blip r:embed="rId3">
            <a:alphaModFix/>
          </a:blip>
          <a:srcRect b="15041" l="33042" r="12096" t="17294"/>
          <a:stretch/>
        </p:blipFill>
        <p:spPr>
          <a:xfrm>
            <a:off x="1350675" y="24900"/>
            <a:ext cx="7345566" cy="5093676"/>
          </a:xfrm>
          <a:prstGeom prst="rect">
            <a:avLst/>
          </a:prstGeom>
          <a:noFill/>
          <a:ln>
            <a:noFill/>
          </a:ln>
        </p:spPr>
      </p:pic>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2" name="Shape 232"/>
        <p:cNvGrpSpPr/>
        <p:nvPr/>
      </p:nvGrpSpPr>
      <p:grpSpPr>
        <a:xfrm>
          <a:off x="0" y="0"/>
          <a:ext cx="0" cy="0"/>
          <a:chOff x="0" y="0"/>
          <a:chExt cx="0" cy="0"/>
        </a:xfrm>
      </p:grpSpPr>
      <p:pic>
        <p:nvPicPr>
          <p:cNvPr id="233" name="Google Shape;233;p40"/>
          <p:cNvPicPr preferRelativeResize="0"/>
          <p:nvPr/>
        </p:nvPicPr>
        <p:blipFill rotWithShape="1">
          <a:blip r:embed="rId3">
            <a:alphaModFix/>
          </a:blip>
          <a:srcRect b="12710" l="15274" r="20275" t="26149"/>
          <a:stretch/>
        </p:blipFill>
        <p:spPr>
          <a:xfrm>
            <a:off x="0" y="171616"/>
            <a:ext cx="9144001" cy="4876783"/>
          </a:xfrm>
          <a:prstGeom prst="rect">
            <a:avLst/>
          </a:prstGeom>
          <a:noFill/>
          <a:ln>
            <a:noFill/>
          </a:ln>
        </p:spPr>
      </p:pic>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7" name="Shape 237"/>
        <p:cNvGrpSpPr/>
        <p:nvPr/>
      </p:nvGrpSpPr>
      <p:grpSpPr>
        <a:xfrm>
          <a:off x="0" y="0"/>
          <a:ext cx="0" cy="0"/>
          <a:chOff x="0" y="0"/>
          <a:chExt cx="0" cy="0"/>
        </a:xfrm>
      </p:grpSpPr>
      <p:sp>
        <p:nvSpPr>
          <p:cNvPr id="238" name="Google Shape;238;p41"/>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t/>
            </a:r>
            <a:endParaRPr/>
          </a:p>
        </p:txBody>
      </p:sp>
      <p:sp>
        <p:nvSpPr>
          <p:cNvPr id="239" name="Google Shape;239;p41"/>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t/>
            </a:r>
            <a:endParaRPr/>
          </a:p>
        </p:txBody>
      </p:sp>
      <p:pic>
        <p:nvPicPr>
          <p:cNvPr id="240" name="Google Shape;240;p41"/>
          <p:cNvPicPr preferRelativeResize="0"/>
          <p:nvPr/>
        </p:nvPicPr>
        <p:blipFill rotWithShape="1">
          <a:blip r:embed="rId3">
            <a:alphaModFix/>
          </a:blip>
          <a:srcRect b="13704" l="33033" r="12499" t="16482"/>
          <a:stretch/>
        </p:blipFill>
        <p:spPr>
          <a:xfrm>
            <a:off x="958363" y="55750"/>
            <a:ext cx="7059587" cy="5087750"/>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4" name="Shape 64"/>
        <p:cNvGrpSpPr/>
        <p:nvPr/>
      </p:nvGrpSpPr>
      <p:grpSpPr>
        <a:xfrm>
          <a:off x="0" y="0"/>
          <a:ext cx="0" cy="0"/>
          <a:chOff x="0" y="0"/>
          <a:chExt cx="0" cy="0"/>
        </a:xfrm>
      </p:grpSpPr>
      <p:sp>
        <p:nvSpPr>
          <p:cNvPr id="65" name="Google Shape;65;p15"/>
          <p:cNvSpPr txBox="1"/>
          <p:nvPr/>
        </p:nvSpPr>
        <p:spPr>
          <a:xfrm>
            <a:off x="1553050" y="0"/>
            <a:ext cx="6117000" cy="8928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sz="4600"/>
              <a:t>What has changed?</a:t>
            </a:r>
            <a:endParaRPr sz="4600"/>
          </a:p>
        </p:txBody>
      </p:sp>
      <p:sp>
        <p:nvSpPr>
          <p:cNvPr id="66" name="Google Shape;66;p15"/>
          <p:cNvSpPr txBox="1"/>
          <p:nvPr/>
        </p:nvSpPr>
        <p:spPr>
          <a:xfrm>
            <a:off x="573875" y="956700"/>
            <a:ext cx="8158500" cy="41868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 sz="2000"/>
              <a:t>Relationship and Sex Education and Health Education </a:t>
            </a:r>
            <a:endParaRPr b="1" sz="2000"/>
          </a:p>
          <a:p>
            <a:pPr indent="0" lvl="0" marL="0" rtl="0" algn="l">
              <a:spcBef>
                <a:spcPts val="0"/>
              </a:spcBef>
              <a:spcAft>
                <a:spcPts val="0"/>
              </a:spcAft>
              <a:buNone/>
            </a:pPr>
            <a:r>
              <a:t/>
            </a:r>
            <a:endParaRPr sz="2000"/>
          </a:p>
          <a:p>
            <a:pPr indent="0" lvl="0" marL="0" rtl="0" algn="l">
              <a:spcBef>
                <a:spcPts val="0"/>
              </a:spcBef>
              <a:spcAft>
                <a:spcPts val="0"/>
              </a:spcAft>
              <a:buNone/>
            </a:pPr>
            <a:r>
              <a:rPr lang="en" sz="2000"/>
              <a:t>Although this has been taught in schools for a long time, the content of what was taught was not statutory. </a:t>
            </a:r>
            <a:endParaRPr sz="2000"/>
          </a:p>
          <a:p>
            <a:pPr indent="0" lvl="0" marL="0" rtl="0" algn="l">
              <a:spcBef>
                <a:spcPts val="0"/>
              </a:spcBef>
              <a:spcAft>
                <a:spcPts val="0"/>
              </a:spcAft>
              <a:buNone/>
            </a:pPr>
            <a:r>
              <a:t/>
            </a:r>
            <a:endParaRPr sz="2000"/>
          </a:p>
          <a:p>
            <a:pPr indent="0" lvl="0" marL="0" rtl="0" algn="l">
              <a:spcBef>
                <a:spcPts val="0"/>
              </a:spcBef>
              <a:spcAft>
                <a:spcPts val="0"/>
              </a:spcAft>
              <a:buNone/>
            </a:pPr>
            <a:r>
              <a:rPr lang="en" sz="2000"/>
              <a:t>The government have formalised which content needs to be taught at which age and incorporated it into the national curriculum to ensure that all children have equal access to important information that supports them in building positive relationships and understanding their own bodies.</a:t>
            </a:r>
            <a:endParaRPr sz="2000"/>
          </a:p>
          <a:p>
            <a:pPr indent="0" lvl="0" marL="0" rtl="0" algn="l">
              <a:spcBef>
                <a:spcPts val="0"/>
              </a:spcBef>
              <a:spcAft>
                <a:spcPts val="0"/>
              </a:spcAft>
              <a:buNone/>
            </a:pPr>
            <a:r>
              <a:t/>
            </a:r>
            <a:endParaRPr sz="2000"/>
          </a:p>
          <a:p>
            <a:pPr indent="0" lvl="0" marL="0" rtl="0" algn="l">
              <a:spcBef>
                <a:spcPts val="0"/>
              </a:spcBef>
              <a:spcAft>
                <a:spcPts val="0"/>
              </a:spcAft>
              <a:buNone/>
            </a:pPr>
            <a:r>
              <a:rPr b="1" lang="en" sz="2000"/>
              <a:t>Relationship and health education are now compulsory.</a:t>
            </a:r>
            <a:endParaRPr b="1" sz="2000"/>
          </a:p>
          <a:p>
            <a:pPr indent="0" lvl="0" marL="0" rtl="0" algn="l">
              <a:spcBef>
                <a:spcPts val="0"/>
              </a:spcBef>
              <a:spcAft>
                <a:spcPts val="0"/>
              </a:spcAft>
              <a:buNone/>
            </a:pPr>
            <a:r>
              <a:t/>
            </a:r>
            <a:endParaRPr sz="2000"/>
          </a:p>
        </p:txBody>
      </p:sp>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4" name="Shape 244"/>
        <p:cNvGrpSpPr/>
        <p:nvPr/>
      </p:nvGrpSpPr>
      <p:grpSpPr>
        <a:xfrm>
          <a:off x="0" y="0"/>
          <a:ext cx="0" cy="0"/>
          <a:chOff x="0" y="0"/>
          <a:chExt cx="0" cy="0"/>
        </a:xfrm>
      </p:grpSpPr>
      <p:sp>
        <p:nvSpPr>
          <p:cNvPr id="245" name="Google Shape;245;p42"/>
          <p:cNvSpPr txBox="1"/>
          <p:nvPr/>
        </p:nvSpPr>
        <p:spPr>
          <a:xfrm>
            <a:off x="311708" y="744575"/>
            <a:ext cx="8520600" cy="2052600"/>
          </a:xfrm>
          <a:prstGeom prst="rect">
            <a:avLst/>
          </a:prstGeom>
          <a:noFill/>
          <a:ln>
            <a:noFill/>
          </a:ln>
        </p:spPr>
        <p:txBody>
          <a:bodyPr anchorCtr="0" anchor="b" bIns="91425" lIns="91425" spcFirstLastPara="1" rIns="91425" wrap="square" tIns="91425">
            <a:normAutofit/>
          </a:bodyPr>
          <a:lstStyle/>
          <a:p>
            <a:pPr indent="0" lvl="0" marL="0" rtl="0" algn="ctr">
              <a:spcBef>
                <a:spcPts val="0"/>
              </a:spcBef>
              <a:spcAft>
                <a:spcPts val="0"/>
              </a:spcAft>
              <a:buNone/>
            </a:pPr>
            <a:r>
              <a:t/>
            </a:r>
            <a:endParaRPr sz="5200">
              <a:solidFill>
                <a:srgbClr val="000000"/>
              </a:solidFill>
            </a:endParaRPr>
          </a:p>
        </p:txBody>
      </p:sp>
      <p:sp>
        <p:nvSpPr>
          <p:cNvPr id="246" name="Google Shape;246;p42"/>
          <p:cNvSpPr txBox="1"/>
          <p:nvPr/>
        </p:nvSpPr>
        <p:spPr>
          <a:xfrm>
            <a:off x="311700" y="2834125"/>
            <a:ext cx="8520600" cy="792600"/>
          </a:xfrm>
          <a:prstGeom prst="rect">
            <a:avLst/>
          </a:prstGeom>
          <a:noFill/>
          <a:ln>
            <a:noFill/>
          </a:ln>
        </p:spPr>
        <p:txBody>
          <a:bodyPr anchorCtr="0" anchor="t" bIns="91425" lIns="91425" spcFirstLastPara="1" rIns="91425" wrap="square" tIns="91425">
            <a:normAutofit/>
          </a:bodyPr>
          <a:lstStyle/>
          <a:p>
            <a:pPr indent="0" lvl="0" marL="0" rtl="0" algn="ctr">
              <a:spcBef>
                <a:spcPts val="0"/>
              </a:spcBef>
              <a:spcAft>
                <a:spcPts val="0"/>
              </a:spcAft>
              <a:buNone/>
            </a:pPr>
            <a:r>
              <a:t/>
            </a:r>
            <a:endParaRPr sz="2800">
              <a:solidFill>
                <a:srgbClr val="595959"/>
              </a:solidFill>
            </a:endParaRPr>
          </a:p>
        </p:txBody>
      </p:sp>
      <p:pic>
        <p:nvPicPr>
          <p:cNvPr id="247" name="Google Shape;247;p42"/>
          <p:cNvPicPr preferRelativeResize="0"/>
          <p:nvPr/>
        </p:nvPicPr>
        <p:blipFill rotWithShape="1">
          <a:blip r:embed="rId3">
            <a:alphaModFix/>
          </a:blip>
          <a:srcRect b="12896" l="16960" r="7795" t="25572"/>
          <a:stretch/>
        </p:blipFill>
        <p:spPr>
          <a:xfrm>
            <a:off x="113475" y="436325"/>
            <a:ext cx="9030524" cy="4151950"/>
          </a:xfrm>
          <a:prstGeom prst="rect">
            <a:avLst/>
          </a:prstGeom>
          <a:noFill/>
          <a:ln>
            <a:noFill/>
          </a:ln>
        </p:spPr>
      </p:pic>
      <p:sp>
        <p:nvSpPr>
          <p:cNvPr id="248" name="Google Shape;248;p42"/>
          <p:cNvSpPr txBox="1"/>
          <p:nvPr/>
        </p:nvSpPr>
        <p:spPr>
          <a:xfrm>
            <a:off x="2607600" y="36125"/>
            <a:ext cx="29283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a:t>Year 2 / 3 Cycle A</a:t>
            </a:r>
            <a:endParaRPr/>
          </a:p>
        </p:txBody>
      </p:sp>
    </p:spTree>
  </p:cSld>
  <p:clrMapOvr>
    <a:masterClrMapping/>
  </p:clrMapOvr>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2" name="Shape 252"/>
        <p:cNvGrpSpPr/>
        <p:nvPr/>
      </p:nvGrpSpPr>
      <p:grpSpPr>
        <a:xfrm>
          <a:off x="0" y="0"/>
          <a:ext cx="0" cy="0"/>
          <a:chOff x="0" y="0"/>
          <a:chExt cx="0" cy="0"/>
        </a:xfrm>
      </p:grpSpPr>
      <p:sp>
        <p:nvSpPr>
          <p:cNvPr id="253" name="Google Shape;253;p43"/>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t/>
            </a:r>
            <a:endParaRPr/>
          </a:p>
        </p:txBody>
      </p:sp>
      <p:sp>
        <p:nvSpPr>
          <p:cNvPr id="254" name="Google Shape;254;p43"/>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t/>
            </a:r>
            <a:endParaRPr/>
          </a:p>
        </p:txBody>
      </p:sp>
      <p:pic>
        <p:nvPicPr>
          <p:cNvPr id="255" name="Google Shape;255;p43"/>
          <p:cNvPicPr preferRelativeResize="0"/>
          <p:nvPr/>
        </p:nvPicPr>
        <p:blipFill rotWithShape="1">
          <a:blip r:embed="rId3">
            <a:alphaModFix/>
          </a:blip>
          <a:srcRect b="12313" l="16726" r="8198" t="26302"/>
          <a:stretch/>
        </p:blipFill>
        <p:spPr>
          <a:xfrm>
            <a:off x="0" y="919476"/>
            <a:ext cx="9038726" cy="4155448"/>
          </a:xfrm>
          <a:prstGeom prst="rect">
            <a:avLst/>
          </a:prstGeom>
          <a:noFill/>
          <a:ln>
            <a:noFill/>
          </a:ln>
        </p:spPr>
      </p:pic>
      <p:sp>
        <p:nvSpPr>
          <p:cNvPr id="256" name="Google Shape;256;p43"/>
          <p:cNvSpPr txBox="1"/>
          <p:nvPr/>
        </p:nvSpPr>
        <p:spPr>
          <a:xfrm>
            <a:off x="3055213" y="142650"/>
            <a:ext cx="29283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a:t>Year 2 / 3 Cycle B</a:t>
            </a:r>
            <a:endParaRPr/>
          </a:p>
        </p:txBody>
      </p:sp>
    </p:spTree>
  </p:cSld>
  <p:clrMapOvr>
    <a:masterClrMapping/>
  </p:clrMapOvr>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0" name="Shape 260"/>
        <p:cNvGrpSpPr/>
        <p:nvPr/>
      </p:nvGrpSpPr>
      <p:grpSpPr>
        <a:xfrm>
          <a:off x="0" y="0"/>
          <a:ext cx="0" cy="0"/>
          <a:chOff x="0" y="0"/>
          <a:chExt cx="0" cy="0"/>
        </a:xfrm>
      </p:grpSpPr>
      <p:pic>
        <p:nvPicPr>
          <p:cNvPr id="261" name="Google Shape;261;p44"/>
          <p:cNvPicPr preferRelativeResize="0"/>
          <p:nvPr/>
        </p:nvPicPr>
        <p:blipFill rotWithShape="1">
          <a:blip r:embed="rId3">
            <a:alphaModFix/>
          </a:blip>
          <a:srcRect b="15029" l="15924" r="21575" t="26378"/>
          <a:stretch/>
        </p:blipFill>
        <p:spPr>
          <a:xfrm>
            <a:off x="119750" y="285900"/>
            <a:ext cx="8950500" cy="4717674"/>
          </a:xfrm>
          <a:prstGeom prst="rect">
            <a:avLst/>
          </a:prstGeom>
          <a:noFill/>
          <a:ln>
            <a:noFill/>
          </a:ln>
        </p:spPr>
      </p:pic>
    </p:spTree>
  </p:cSld>
  <p:clrMapOvr>
    <a:masterClrMapping/>
  </p:clrMapOvr>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5" name="Shape 265"/>
        <p:cNvGrpSpPr/>
        <p:nvPr/>
      </p:nvGrpSpPr>
      <p:grpSpPr>
        <a:xfrm>
          <a:off x="0" y="0"/>
          <a:ext cx="0" cy="0"/>
          <a:chOff x="0" y="0"/>
          <a:chExt cx="0" cy="0"/>
        </a:xfrm>
      </p:grpSpPr>
      <p:pic>
        <p:nvPicPr>
          <p:cNvPr id="266" name="Google Shape;266;p45"/>
          <p:cNvPicPr preferRelativeResize="0"/>
          <p:nvPr/>
        </p:nvPicPr>
        <p:blipFill rotWithShape="1">
          <a:blip r:embed="rId3">
            <a:alphaModFix/>
          </a:blip>
          <a:srcRect b="14560" l="16058" r="20015" t="25691"/>
          <a:stretch/>
        </p:blipFill>
        <p:spPr>
          <a:xfrm>
            <a:off x="104213" y="77575"/>
            <a:ext cx="8935576" cy="4695251"/>
          </a:xfrm>
          <a:prstGeom prst="rect">
            <a:avLst/>
          </a:prstGeom>
          <a:noFill/>
          <a:ln>
            <a:noFill/>
          </a:ln>
        </p:spPr>
      </p:pic>
    </p:spTree>
  </p:cSld>
  <p:clrMapOvr>
    <a:masterClrMapping/>
  </p:clrMapOvr>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0" name="Shape 270"/>
        <p:cNvGrpSpPr/>
        <p:nvPr/>
      </p:nvGrpSpPr>
      <p:grpSpPr>
        <a:xfrm>
          <a:off x="0" y="0"/>
          <a:ext cx="0" cy="0"/>
          <a:chOff x="0" y="0"/>
          <a:chExt cx="0" cy="0"/>
        </a:xfrm>
      </p:grpSpPr>
      <p:pic>
        <p:nvPicPr>
          <p:cNvPr id="271" name="Google Shape;271;p46"/>
          <p:cNvPicPr preferRelativeResize="0"/>
          <p:nvPr/>
        </p:nvPicPr>
        <p:blipFill rotWithShape="1">
          <a:blip r:embed="rId3">
            <a:alphaModFix/>
          </a:blip>
          <a:srcRect b="36418" l="16730" r="23897" t="27340"/>
          <a:stretch/>
        </p:blipFill>
        <p:spPr>
          <a:xfrm>
            <a:off x="218037" y="195850"/>
            <a:ext cx="8707926" cy="2988424"/>
          </a:xfrm>
          <a:prstGeom prst="rect">
            <a:avLst/>
          </a:prstGeom>
          <a:noFill/>
          <a:ln>
            <a:noFill/>
          </a:ln>
        </p:spPr>
      </p:pic>
      <p:sp>
        <p:nvSpPr>
          <p:cNvPr id="272" name="Google Shape;272;p46"/>
          <p:cNvSpPr txBox="1"/>
          <p:nvPr/>
        </p:nvSpPr>
        <p:spPr>
          <a:xfrm>
            <a:off x="3055213" y="-50350"/>
            <a:ext cx="2928300" cy="4311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600"/>
              <a:t>Year 4/5/6 Cycle A</a:t>
            </a:r>
            <a:endParaRPr sz="1600"/>
          </a:p>
        </p:txBody>
      </p:sp>
      <p:sp>
        <p:nvSpPr>
          <p:cNvPr id="273" name="Google Shape;273;p46"/>
          <p:cNvSpPr txBox="1"/>
          <p:nvPr/>
        </p:nvSpPr>
        <p:spPr>
          <a:xfrm>
            <a:off x="253075" y="3406800"/>
            <a:ext cx="3000000" cy="17394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100">
                <a:solidFill>
                  <a:srgbClr val="333333"/>
                </a:solidFill>
                <a:latin typeface="Quattrocento Sans"/>
                <a:ea typeface="Quattrocento Sans"/>
                <a:cs typeface="Quattrocento Sans"/>
                <a:sym typeface="Quattrocento Sans"/>
              </a:rPr>
              <a:t>Year 4</a:t>
            </a:r>
            <a:endParaRPr sz="1100">
              <a:solidFill>
                <a:srgbClr val="333333"/>
              </a:solidFill>
              <a:latin typeface="Quattrocento Sans"/>
              <a:ea typeface="Quattrocento Sans"/>
              <a:cs typeface="Quattrocento Sans"/>
              <a:sym typeface="Quattrocento Sans"/>
            </a:endParaRPr>
          </a:p>
          <a:p>
            <a:pPr indent="-292100" lvl="0" marL="457200" rtl="0" algn="l">
              <a:spcBef>
                <a:spcPts val="1200"/>
              </a:spcBef>
              <a:spcAft>
                <a:spcPts val="0"/>
              </a:spcAft>
              <a:buSzPts val="1000"/>
              <a:buFont typeface="Roboto"/>
              <a:buChar char="●"/>
            </a:pPr>
            <a:r>
              <a:rPr lang="en" sz="1000" u="sng">
                <a:solidFill>
                  <a:srgbClr val="A62B1F"/>
                </a:solidFill>
                <a:latin typeface="Roboto"/>
                <a:ea typeface="Roboto"/>
                <a:cs typeface="Roboto"/>
                <a:sym typeface="Roboto"/>
                <a:hlinkClick r:id="rId4">
                  <a:extLst>
                    <a:ext uri="{A12FA001-AC4F-418D-AE19-62706E023703}">
                      <ahyp:hlinkClr val="tx"/>
                    </a:ext>
                  </a:extLst>
                </a:hlinkClick>
              </a:rPr>
              <a:t>Moving house</a:t>
            </a:r>
            <a:endParaRPr sz="1000" u="sng">
              <a:solidFill>
                <a:srgbClr val="A62B1F"/>
              </a:solidFill>
              <a:latin typeface="Roboto"/>
              <a:ea typeface="Roboto"/>
              <a:cs typeface="Roboto"/>
              <a:sym typeface="Roboto"/>
            </a:endParaRPr>
          </a:p>
          <a:p>
            <a:pPr indent="-292100" lvl="0" marL="457200" rtl="0" algn="l">
              <a:spcBef>
                <a:spcPts val="0"/>
              </a:spcBef>
              <a:spcAft>
                <a:spcPts val="0"/>
              </a:spcAft>
              <a:buSzPts val="1000"/>
              <a:buFont typeface="Roboto"/>
              <a:buChar char="●"/>
            </a:pPr>
            <a:r>
              <a:rPr lang="en" sz="1000" u="sng">
                <a:solidFill>
                  <a:srgbClr val="A62B1F"/>
                </a:solidFill>
                <a:latin typeface="Roboto"/>
                <a:ea typeface="Roboto"/>
                <a:cs typeface="Roboto"/>
                <a:sym typeface="Roboto"/>
                <a:hlinkClick r:id="rId5">
                  <a:extLst>
                    <a:ext uri="{A12FA001-AC4F-418D-AE19-62706E023703}">
                      <ahyp:hlinkClr val="tx"/>
                    </a:ext>
                  </a:extLst>
                </a:hlinkClick>
              </a:rPr>
              <a:t>My feelings are all over the place!</a:t>
            </a:r>
            <a:endParaRPr sz="1000" u="sng">
              <a:solidFill>
                <a:srgbClr val="A62B1F"/>
              </a:solidFill>
              <a:latin typeface="Roboto"/>
              <a:ea typeface="Roboto"/>
              <a:cs typeface="Roboto"/>
              <a:sym typeface="Roboto"/>
            </a:endParaRPr>
          </a:p>
          <a:p>
            <a:pPr indent="-292100" lvl="0" marL="457200" rtl="0" algn="l">
              <a:spcBef>
                <a:spcPts val="0"/>
              </a:spcBef>
              <a:spcAft>
                <a:spcPts val="0"/>
              </a:spcAft>
              <a:buSzPts val="1000"/>
              <a:buFont typeface="Roboto"/>
              <a:buChar char="●"/>
            </a:pPr>
            <a:r>
              <a:rPr lang="en" sz="1000" u="sng">
                <a:solidFill>
                  <a:srgbClr val="A62B1F"/>
                </a:solidFill>
                <a:latin typeface="Roboto"/>
                <a:ea typeface="Roboto"/>
                <a:cs typeface="Roboto"/>
                <a:sym typeface="Roboto"/>
                <a:hlinkClick r:id="rId6">
                  <a:extLst>
                    <a:ext uri="{A12FA001-AC4F-418D-AE19-62706E023703}">
                      <ahyp:hlinkClr val="tx"/>
                    </a:ext>
                  </a:extLst>
                </a:hlinkClick>
              </a:rPr>
              <a:t>All change!</a:t>
            </a:r>
            <a:endParaRPr sz="1000" u="sng">
              <a:solidFill>
                <a:srgbClr val="A62B1F"/>
              </a:solidFill>
              <a:latin typeface="Roboto"/>
              <a:ea typeface="Roboto"/>
              <a:cs typeface="Roboto"/>
              <a:sym typeface="Roboto"/>
            </a:endParaRPr>
          </a:p>
          <a:p>
            <a:pPr indent="-292100" lvl="0" marL="457200" rtl="0" algn="l">
              <a:spcBef>
                <a:spcPts val="0"/>
              </a:spcBef>
              <a:spcAft>
                <a:spcPts val="0"/>
              </a:spcAft>
              <a:buSzPts val="1000"/>
              <a:buFont typeface="Roboto"/>
              <a:buChar char="●"/>
            </a:pPr>
            <a:r>
              <a:rPr lang="en" sz="1000" u="sng">
                <a:solidFill>
                  <a:srgbClr val="A62B1F"/>
                </a:solidFill>
                <a:latin typeface="Roboto"/>
                <a:ea typeface="Roboto"/>
                <a:cs typeface="Roboto"/>
                <a:sym typeface="Roboto"/>
                <a:hlinkClick r:id="rId7">
                  <a:extLst>
                    <a:ext uri="{A12FA001-AC4F-418D-AE19-62706E023703}">
                      <ahyp:hlinkClr val="tx"/>
                    </a:ext>
                  </a:extLst>
                </a:hlinkClick>
              </a:rPr>
              <a:t>Preparing for changes at puberty (formerly Period positive/preparing for periods)</a:t>
            </a:r>
            <a:endParaRPr sz="1000" u="sng">
              <a:solidFill>
                <a:srgbClr val="A62B1F"/>
              </a:solidFill>
              <a:latin typeface="Roboto"/>
              <a:ea typeface="Roboto"/>
              <a:cs typeface="Roboto"/>
              <a:sym typeface="Roboto"/>
            </a:endParaRPr>
          </a:p>
          <a:p>
            <a:pPr indent="-292100" lvl="0" marL="457200" rtl="0" algn="l">
              <a:spcBef>
                <a:spcPts val="0"/>
              </a:spcBef>
              <a:spcAft>
                <a:spcPts val="0"/>
              </a:spcAft>
              <a:buSzPts val="1000"/>
              <a:buFont typeface="Roboto"/>
              <a:buChar char="●"/>
            </a:pPr>
            <a:r>
              <a:rPr lang="en" sz="1000" u="sng">
                <a:solidFill>
                  <a:srgbClr val="A62B1F"/>
                </a:solidFill>
                <a:latin typeface="Roboto"/>
                <a:ea typeface="Roboto"/>
                <a:cs typeface="Roboto"/>
                <a:sym typeface="Roboto"/>
                <a:hlinkClick r:id="rId8">
                  <a:extLst>
                    <a:ext uri="{A12FA001-AC4F-418D-AE19-62706E023703}">
                      <ahyp:hlinkClr val="tx"/>
                    </a:ext>
                  </a:extLst>
                </a:hlinkClick>
              </a:rPr>
              <a:t>Secret or surprise?</a:t>
            </a:r>
            <a:endParaRPr sz="1000" u="sng">
              <a:solidFill>
                <a:srgbClr val="A62B1F"/>
              </a:solidFill>
              <a:latin typeface="Roboto"/>
              <a:ea typeface="Roboto"/>
              <a:cs typeface="Roboto"/>
              <a:sym typeface="Roboto"/>
            </a:endParaRPr>
          </a:p>
          <a:p>
            <a:pPr indent="-292100" lvl="0" marL="457200" rtl="0" algn="l">
              <a:spcBef>
                <a:spcPts val="0"/>
              </a:spcBef>
              <a:spcAft>
                <a:spcPts val="0"/>
              </a:spcAft>
              <a:buSzPts val="1000"/>
              <a:buFont typeface="Roboto"/>
              <a:buChar char="●"/>
            </a:pPr>
            <a:r>
              <a:rPr lang="en" sz="1000" u="sng">
                <a:solidFill>
                  <a:srgbClr val="A62B1F"/>
                </a:solidFill>
                <a:latin typeface="Roboto"/>
                <a:ea typeface="Roboto"/>
                <a:cs typeface="Roboto"/>
                <a:sym typeface="Roboto"/>
                <a:hlinkClick r:id="rId9">
                  <a:extLst>
                    <a:ext uri="{A12FA001-AC4F-418D-AE19-62706E023703}">
                      <ahyp:hlinkClr val="tx"/>
                    </a:ext>
                  </a:extLst>
                </a:hlinkClick>
              </a:rPr>
              <a:t>Together</a:t>
            </a:r>
            <a:endParaRPr sz="1300"/>
          </a:p>
        </p:txBody>
      </p:sp>
      <p:sp>
        <p:nvSpPr>
          <p:cNvPr id="274" name="Google Shape;274;p46"/>
          <p:cNvSpPr txBox="1"/>
          <p:nvPr/>
        </p:nvSpPr>
        <p:spPr>
          <a:xfrm>
            <a:off x="3144600" y="3184275"/>
            <a:ext cx="3242700" cy="2401200"/>
          </a:xfrm>
          <a:prstGeom prst="rect">
            <a:avLst/>
          </a:prstGeom>
          <a:noFill/>
          <a:ln>
            <a:noFill/>
          </a:ln>
        </p:spPr>
        <p:txBody>
          <a:bodyPr anchorCtr="0" anchor="t" bIns="91425" lIns="91425" spcFirstLastPara="1" rIns="91425" wrap="square" tIns="91425">
            <a:spAutoFit/>
          </a:bodyPr>
          <a:lstStyle/>
          <a:p>
            <a:pPr indent="0" lvl="0" marL="114300" rtl="0" algn="l">
              <a:spcBef>
                <a:spcPts val="0"/>
              </a:spcBef>
              <a:spcAft>
                <a:spcPts val="0"/>
              </a:spcAft>
              <a:buNone/>
            </a:pPr>
            <a:r>
              <a:rPr lang="en" sz="1100" u="sng">
                <a:solidFill>
                  <a:srgbClr val="A62B1F"/>
                </a:solidFill>
                <a:latin typeface="Roboto"/>
                <a:ea typeface="Roboto"/>
                <a:cs typeface="Roboto"/>
                <a:sym typeface="Roboto"/>
              </a:rPr>
              <a:t>Year 5</a:t>
            </a:r>
            <a:endParaRPr sz="1100" u="sng">
              <a:solidFill>
                <a:srgbClr val="A62B1F"/>
              </a:solidFill>
              <a:latin typeface="Roboto"/>
              <a:ea typeface="Roboto"/>
              <a:cs typeface="Roboto"/>
              <a:sym typeface="Roboto"/>
            </a:endParaRPr>
          </a:p>
          <a:p>
            <a:pPr indent="-298450" lvl="0" marL="457200" rtl="0" algn="l">
              <a:spcBef>
                <a:spcPts val="1200"/>
              </a:spcBef>
              <a:spcAft>
                <a:spcPts val="0"/>
              </a:spcAft>
              <a:buClr>
                <a:srgbClr val="A62B1F"/>
              </a:buClr>
              <a:buSzPts val="1100"/>
              <a:buFont typeface="Roboto"/>
              <a:buChar char="●"/>
            </a:pPr>
            <a:r>
              <a:rPr lang="en" sz="1100" u="sng">
                <a:solidFill>
                  <a:srgbClr val="A62B1F"/>
                </a:solidFill>
                <a:latin typeface="Roboto"/>
                <a:ea typeface="Roboto"/>
                <a:cs typeface="Roboto"/>
                <a:sym typeface="Roboto"/>
              </a:rPr>
              <a:t>Spot bullying</a:t>
            </a:r>
            <a:endParaRPr sz="1100" u="sng">
              <a:solidFill>
                <a:srgbClr val="A62B1F"/>
              </a:solidFill>
              <a:latin typeface="Roboto"/>
              <a:ea typeface="Roboto"/>
              <a:cs typeface="Roboto"/>
              <a:sym typeface="Roboto"/>
            </a:endParaRPr>
          </a:p>
          <a:p>
            <a:pPr indent="-298450" lvl="0" marL="457200" rtl="0" algn="l">
              <a:spcBef>
                <a:spcPts val="0"/>
              </a:spcBef>
              <a:spcAft>
                <a:spcPts val="0"/>
              </a:spcAft>
              <a:buClr>
                <a:srgbClr val="A62B1F"/>
              </a:buClr>
              <a:buSzPts val="1100"/>
              <a:buFont typeface="Roboto"/>
              <a:buChar char="●"/>
            </a:pPr>
            <a:r>
              <a:rPr lang="en" sz="1100" u="sng">
                <a:solidFill>
                  <a:srgbClr val="A62B1F"/>
                </a:solidFill>
                <a:latin typeface="Roboto"/>
                <a:ea typeface="Roboto"/>
                <a:cs typeface="Roboto"/>
                <a:sym typeface="Roboto"/>
              </a:rPr>
              <a:t>Play, like, share</a:t>
            </a:r>
            <a:endParaRPr sz="1100" u="sng">
              <a:solidFill>
                <a:srgbClr val="A62B1F"/>
              </a:solidFill>
              <a:latin typeface="Roboto"/>
              <a:ea typeface="Roboto"/>
              <a:cs typeface="Roboto"/>
              <a:sym typeface="Roboto"/>
            </a:endParaRPr>
          </a:p>
          <a:p>
            <a:pPr indent="-298450" lvl="0" marL="457200" rtl="0" algn="l">
              <a:spcBef>
                <a:spcPts val="0"/>
              </a:spcBef>
              <a:spcAft>
                <a:spcPts val="0"/>
              </a:spcAft>
              <a:buClr>
                <a:srgbClr val="A62B1F"/>
              </a:buClr>
              <a:buSzPts val="1100"/>
              <a:buFont typeface="Roboto"/>
              <a:buChar char="●"/>
            </a:pPr>
            <a:r>
              <a:rPr lang="en" sz="1100" u="sng">
                <a:solidFill>
                  <a:srgbClr val="A62B1F"/>
                </a:solidFill>
                <a:latin typeface="Roboto"/>
                <a:ea typeface="Roboto"/>
                <a:cs typeface="Roboto"/>
                <a:sym typeface="Roboto"/>
              </a:rPr>
              <a:t>Decision dilemmas</a:t>
            </a:r>
            <a:endParaRPr sz="1100" u="sng">
              <a:solidFill>
                <a:srgbClr val="A62B1F"/>
              </a:solidFill>
              <a:latin typeface="Roboto"/>
              <a:ea typeface="Roboto"/>
              <a:cs typeface="Roboto"/>
              <a:sym typeface="Roboto"/>
            </a:endParaRPr>
          </a:p>
          <a:p>
            <a:pPr indent="-298450" lvl="0" marL="457200" rtl="0" algn="l">
              <a:spcBef>
                <a:spcPts val="0"/>
              </a:spcBef>
              <a:spcAft>
                <a:spcPts val="0"/>
              </a:spcAft>
              <a:buClr>
                <a:srgbClr val="A62B1F"/>
              </a:buClr>
              <a:buSzPts val="1100"/>
              <a:buFont typeface="Roboto"/>
              <a:buChar char="●"/>
            </a:pPr>
            <a:r>
              <a:rPr lang="en" sz="1100" u="sng">
                <a:solidFill>
                  <a:srgbClr val="A62B1F"/>
                </a:solidFill>
                <a:latin typeface="Roboto"/>
                <a:ea typeface="Roboto"/>
                <a:cs typeface="Roboto"/>
                <a:sym typeface="Roboto"/>
              </a:rPr>
              <a:t>Ella's diary dilemma</a:t>
            </a:r>
            <a:endParaRPr sz="1100" u="sng">
              <a:solidFill>
                <a:srgbClr val="A62B1F"/>
              </a:solidFill>
              <a:latin typeface="Roboto"/>
              <a:ea typeface="Roboto"/>
              <a:cs typeface="Roboto"/>
              <a:sym typeface="Roboto"/>
            </a:endParaRPr>
          </a:p>
          <a:p>
            <a:pPr indent="-298450" lvl="0" marL="457200" rtl="0" algn="l">
              <a:spcBef>
                <a:spcPts val="0"/>
              </a:spcBef>
              <a:spcAft>
                <a:spcPts val="0"/>
              </a:spcAft>
              <a:buClr>
                <a:srgbClr val="A62B1F"/>
              </a:buClr>
              <a:buSzPts val="1100"/>
              <a:buFont typeface="Roboto"/>
              <a:buChar char="●"/>
            </a:pPr>
            <a:r>
              <a:rPr lang="en" sz="1100" u="sng">
                <a:solidFill>
                  <a:srgbClr val="A62B1F"/>
                </a:solidFill>
                <a:latin typeface="Roboto"/>
                <a:ea typeface="Roboto"/>
                <a:cs typeface="Roboto"/>
                <a:sym typeface="Roboto"/>
              </a:rPr>
              <a:t>Vaping: healthy or unhealthy?</a:t>
            </a:r>
            <a:endParaRPr sz="1100" u="sng">
              <a:solidFill>
                <a:srgbClr val="A62B1F"/>
              </a:solidFill>
              <a:latin typeface="Roboto"/>
              <a:ea typeface="Roboto"/>
              <a:cs typeface="Roboto"/>
              <a:sym typeface="Roboto"/>
            </a:endParaRPr>
          </a:p>
          <a:p>
            <a:pPr indent="-298450" lvl="0" marL="457200" rtl="0" algn="l">
              <a:spcBef>
                <a:spcPts val="0"/>
              </a:spcBef>
              <a:spcAft>
                <a:spcPts val="0"/>
              </a:spcAft>
              <a:buClr>
                <a:srgbClr val="A62B1F"/>
              </a:buClr>
              <a:buSzPts val="1100"/>
              <a:buFont typeface="Roboto"/>
              <a:buChar char="●"/>
            </a:pPr>
            <a:r>
              <a:rPr lang="en" sz="1100" u="sng">
                <a:solidFill>
                  <a:srgbClr val="A62B1F"/>
                </a:solidFill>
                <a:latin typeface="Roboto"/>
                <a:ea typeface="Roboto"/>
                <a:cs typeface="Roboto"/>
                <a:sym typeface="Roboto"/>
              </a:rPr>
              <a:t>Would you risk it?</a:t>
            </a:r>
            <a:endParaRPr sz="1100" u="sng">
              <a:solidFill>
                <a:srgbClr val="A62B1F"/>
              </a:solidFill>
              <a:latin typeface="Roboto"/>
              <a:ea typeface="Roboto"/>
              <a:cs typeface="Roboto"/>
              <a:sym typeface="Roboto"/>
            </a:endParaRPr>
          </a:p>
          <a:p>
            <a:pPr indent="-298450" lvl="0" marL="457200" rtl="0" algn="l">
              <a:spcBef>
                <a:spcPts val="0"/>
              </a:spcBef>
              <a:spcAft>
                <a:spcPts val="0"/>
              </a:spcAft>
              <a:buClr>
                <a:srgbClr val="A62B1F"/>
              </a:buClr>
              <a:buSzPts val="1100"/>
              <a:buFont typeface="Roboto"/>
              <a:buChar char="●"/>
            </a:pPr>
            <a:r>
              <a:rPr lang="en" sz="1100" u="sng">
                <a:solidFill>
                  <a:srgbClr val="A62B1F"/>
                </a:solidFill>
                <a:latin typeface="Roboto"/>
                <a:ea typeface="Roboto"/>
                <a:cs typeface="Roboto"/>
                <a:sym typeface="Roboto"/>
              </a:rPr>
              <a:t>'Thunking' about habits (OPTIONAL)</a:t>
            </a:r>
            <a:endParaRPr sz="1100" u="sng">
              <a:solidFill>
                <a:srgbClr val="A62B1F"/>
              </a:solidFill>
              <a:latin typeface="Roboto"/>
              <a:ea typeface="Roboto"/>
              <a:cs typeface="Roboto"/>
              <a:sym typeface="Roboto"/>
            </a:endParaRPr>
          </a:p>
          <a:p>
            <a:pPr indent="-298450" lvl="0" marL="457200" rtl="0" algn="l">
              <a:spcBef>
                <a:spcPts val="0"/>
              </a:spcBef>
              <a:spcAft>
                <a:spcPts val="0"/>
              </a:spcAft>
              <a:buClr>
                <a:srgbClr val="A62B1F"/>
              </a:buClr>
              <a:buSzPts val="1100"/>
              <a:buFont typeface="Roboto"/>
              <a:buChar char="●"/>
            </a:pPr>
            <a:r>
              <a:rPr lang="en" sz="1100" u="sng">
                <a:solidFill>
                  <a:srgbClr val="A62B1F"/>
                </a:solidFill>
                <a:latin typeface="Roboto"/>
                <a:ea typeface="Roboto"/>
                <a:cs typeface="Roboto"/>
                <a:sym typeface="Roboto"/>
              </a:rPr>
              <a:t>Drugs: true or false? (OPTIONAL)</a:t>
            </a:r>
            <a:endParaRPr sz="1100" u="sng">
              <a:solidFill>
                <a:srgbClr val="A62B1F"/>
              </a:solidFill>
              <a:latin typeface="Roboto"/>
              <a:ea typeface="Roboto"/>
              <a:cs typeface="Roboto"/>
              <a:sym typeface="Roboto"/>
            </a:endParaRPr>
          </a:p>
          <a:p>
            <a:pPr indent="-298450" lvl="0" marL="457200" rtl="0" algn="l">
              <a:spcBef>
                <a:spcPts val="0"/>
              </a:spcBef>
              <a:spcAft>
                <a:spcPts val="0"/>
              </a:spcAft>
              <a:buClr>
                <a:srgbClr val="A62B1F"/>
              </a:buClr>
              <a:buSzPts val="1100"/>
              <a:buFont typeface="Roboto"/>
              <a:buChar char="●"/>
            </a:pPr>
            <a:r>
              <a:rPr lang="en" sz="1100" u="sng">
                <a:solidFill>
                  <a:srgbClr val="A62B1F"/>
                </a:solidFill>
                <a:latin typeface="Roboto"/>
                <a:ea typeface="Roboto"/>
                <a:cs typeface="Roboto"/>
                <a:sym typeface="Roboto"/>
              </a:rPr>
              <a:t>Smoking: what is normal? (OPTIONAL)</a:t>
            </a:r>
            <a:endParaRPr sz="1100" u="sng">
              <a:solidFill>
                <a:srgbClr val="A62B1F"/>
              </a:solidFill>
              <a:latin typeface="Roboto"/>
              <a:ea typeface="Roboto"/>
              <a:cs typeface="Roboto"/>
              <a:sym typeface="Roboto"/>
            </a:endParaRPr>
          </a:p>
          <a:p>
            <a:pPr indent="0" lvl="0" marL="114300" rtl="0" algn="l">
              <a:spcBef>
                <a:spcPts val="1200"/>
              </a:spcBef>
              <a:spcAft>
                <a:spcPts val="1200"/>
              </a:spcAft>
              <a:buNone/>
            </a:pPr>
            <a:r>
              <a:t/>
            </a:r>
            <a:endParaRPr/>
          </a:p>
        </p:txBody>
      </p:sp>
      <p:sp>
        <p:nvSpPr>
          <p:cNvPr id="275" name="Google Shape;275;p46"/>
          <p:cNvSpPr txBox="1"/>
          <p:nvPr/>
        </p:nvSpPr>
        <p:spPr>
          <a:xfrm>
            <a:off x="6144000" y="3315875"/>
            <a:ext cx="3000000" cy="1554600"/>
          </a:xfrm>
          <a:prstGeom prst="rect">
            <a:avLst/>
          </a:prstGeom>
          <a:noFill/>
          <a:ln>
            <a:noFill/>
          </a:ln>
        </p:spPr>
        <p:txBody>
          <a:bodyPr anchorCtr="0" anchor="t" bIns="91425" lIns="91425" spcFirstLastPara="1" rIns="91425" wrap="square" tIns="91425">
            <a:spAutoFit/>
          </a:bodyPr>
          <a:lstStyle/>
          <a:p>
            <a:pPr indent="0" lvl="0" marL="457200" rtl="0" algn="l">
              <a:spcBef>
                <a:spcPts val="0"/>
              </a:spcBef>
              <a:spcAft>
                <a:spcPts val="0"/>
              </a:spcAft>
              <a:buNone/>
            </a:pPr>
            <a:r>
              <a:rPr lang="en" sz="900" u="sng">
                <a:solidFill>
                  <a:srgbClr val="A62B1F"/>
                </a:solidFill>
                <a:latin typeface="Roboto"/>
                <a:ea typeface="Roboto"/>
                <a:cs typeface="Roboto"/>
                <a:sym typeface="Roboto"/>
              </a:rPr>
              <a:t>Year 6</a:t>
            </a:r>
            <a:endParaRPr sz="900" u="sng">
              <a:solidFill>
                <a:srgbClr val="A62B1F"/>
              </a:solidFill>
              <a:latin typeface="Roboto"/>
              <a:ea typeface="Roboto"/>
              <a:cs typeface="Roboto"/>
              <a:sym typeface="Roboto"/>
            </a:endParaRPr>
          </a:p>
          <a:p>
            <a:pPr indent="-292100" lvl="0" marL="457200" rtl="0" algn="l">
              <a:spcBef>
                <a:spcPts val="1200"/>
              </a:spcBef>
              <a:spcAft>
                <a:spcPts val="0"/>
              </a:spcAft>
              <a:buSzPts val="1000"/>
              <a:buFont typeface="Roboto"/>
              <a:buChar char="●"/>
            </a:pPr>
            <a:r>
              <a:rPr lang="en" sz="1000" u="sng">
                <a:solidFill>
                  <a:srgbClr val="A62B1F"/>
                </a:solidFill>
                <a:latin typeface="Roboto"/>
                <a:ea typeface="Roboto"/>
                <a:cs typeface="Roboto"/>
                <a:sym typeface="Roboto"/>
                <a:hlinkClick r:id="rId10">
                  <a:extLst>
                    <a:ext uri="{A12FA001-AC4F-418D-AE19-62706E023703}">
                      <ahyp:hlinkClr val="tx"/>
                    </a:ext>
                  </a:extLst>
                </a:hlinkClick>
              </a:rPr>
              <a:t>Think before you click!</a:t>
            </a:r>
            <a:endParaRPr sz="1000" u="sng">
              <a:solidFill>
                <a:srgbClr val="A62B1F"/>
              </a:solidFill>
              <a:latin typeface="Roboto"/>
              <a:ea typeface="Roboto"/>
              <a:cs typeface="Roboto"/>
              <a:sym typeface="Roboto"/>
            </a:endParaRPr>
          </a:p>
          <a:p>
            <a:pPr indent="-292100" lvl="0" marL="457200" rtl="0" algn="l">
              <a:spcBef>
                <a:spcPts val="0"/>
              </a:spcBef>
              <a:spcAft>
                <a:spcPts val="0"/>
              </a:spcAft>
              <a:buSzPts val="1000"/>
              <a:buFont typeface="Roboto"/>
              <a:buChar char="●"/>
            </a:pPr>
            <a:r>
              <a:rPr lang="en" sz="1000" u="sng">
                <a:solidFill>
                  <a:srgbClr val="A62B1F"/>
                </a:solidFill>
                <a:latin typeface="Roboto"/>
                <a:ea typeface="Roboto"/>
                <a:cs typeface="Roboto"/>
                <a:sym typeface="Roboto"/>
                <a:hlinkClick r:id="rId11">
                  <a:extLst>
                    <a:ext uri="{A12FA001-AC4F-418D-AE19-62706E023703}">
                      <ahyp:hlinkClr val="tx"/>
                    </a:ext>
                  </a:extLst>
                </a:hlinkClick>
              </a:rPr>
              <a:t>It's a puzzle (OPTIONAL)</a:t>
            </a:r>
            <a:endParaRPr sz="1000" u="sng">
              <a:solidFill>
                <a:srgbClr val="A62B1F"/>
              </a:solidFill>
              <a:latin typeface="Roboto"/>
              <a:ea typeface="Roboto"/>
              <a:cs typeface="Roboto"/>
              <a:sym typeface="Roboto"/>
            </a:endParaRPr>
          </a:p>
          <a:p>
            <a:pPr indent="-292100" lvl="0" marL="457200" rtl="0" algn="l">
              <a:spcBef>
                <a:spcPts val="0"/>
              </a:spcBef>
              <a:spcAft>
                <a:spcPts val="0"/>
              </a:spcAft>
              <a:buSzPts val="1000"/>
              <a:buFont typeface="Roboto"/>
              <a:buChar char="●"/>
            </a:pPr>
            <a:r>
              <a:rPr lang="en" sz="1000" u="sng">
                <a:solidFill>
                  <a:srgbClr val="A62B1F"/>
                </a:solidFill>
                <a:latin typeface="Roboto"/>
                <a:ea typeface="Roboto"/>
                <a:cs typeface="Roboto"/>
                <a:sym typeface="Roboto"/>
                <a:hlinkClick r:id="rId12">
                  <a:extLst>
                    <a:ext uri="{A12FA001-AC4F-418D-AE19-62706E023703}">
                      <ahyp:hlinkClr val="tx"/>
                    </a:ext>
                  </a:extLst>
                </a:hlinkClick>
              </a:rPr>
              <a:t>To share or not to share?</a:t>
            </a:r>
            <a:endParaRPr sz="1000" u="sng">
              <a:solidFill>
                <a:srgbClr val="A62B1F"/>
              </a:solidFill>
              <a:latin typeface="Roboto"/>
              <a:ea typeface="Roboto"/>
              <a:cs typeface="Roboto"/>
              <a:sym typeface="Roboto"/>
            </a:endParaRPr>
          </a:p>
          <a:p>
            <a:pPr indent="-292100" lvl="0" marL="457200" rtl="0" algn="l">
              <a:spcBef>
                <a:spcPts val="0"/>
              </a:spcBef>
              <a:spcAft>
                <a:spcPts val="0"/>
              </a:spcAft>
              <a:buSzPts val="1000"/>
              <a:buFont typeface="Roboto"/>
              <a:buChar char="●"/>
            </a:pPr>
            <a:r>
              <a:rPr lang="en" sz="1000" u="sng">
                <a:solidFill>
                  <a:srgbClr val="A62B1F"/>
                </a:solidFill>
                <a:latin typeface="Roboto"/>
                <a:ea typeface="Roboto"/>
                <a:cs typeface="Roboto"/>
                <a:sym typeface="Roboto"/>
                <a:hlinkClick r:id="rId13">
                  <a:extLst>
                    <a:ext uri="{A12FA001-AC4F-418D-AE19-62706E023703}">
                      <ahyp:hlinkClr val="tx"/>
                    </a:ext>
                  </a:extLst>
                </a:hlinkClick>
              </a:rPr>
              <a:t>Rat Park</a:t>
            </a:r>
            <a:endParaRPr sz="1000" u="sng">
              <a:solidFill>
                <a:srgbClr val="A62B1F"/>
              </a:solidFill>
              <a:latin typeface="Roboto"/>
              <a:ea typeface="Roboto"/>
              <a:cs typeface="Roboto"/>
              <a:sym typeface="Roboto"/>
            </a:endParaRPr>
          </a:p>
          <a:p>
            <a:pPr indent="-292100" lvl="0" marL="457200" rtl="0" algn="l">
              <a:spcBef>
                <a:spcPts val="0"/>
              </a:spcBef>
              <a:spcAft>
                <a:spcPts val="0"/>
              </a:spcAft>
              <a:buSzPts val="1000"/>
              <a:buFont typeface="Roboto"/>
              <a:buChar char="●"/>
            </a:pPr>
            <a:r>
              <a:rPr lang="en" sz="1000" u="sng">
                <a:solidFill>
                  <a:srgbClr val="A62B1F"/>
                </a:solidFill>
                <a:latin typeface="Roboto"/>
                <a:ea typeface="Roboto"/>
                <a:cs typeface="Roboto"/>
                <a:sym typeface="Roboto"/>
                <a:hlinkClick r:id="rId14">
                  <a:extLst>
                    <a:ext uri="{A12FA001-AC4F-418D-AE19-62706E023703}">
                      <ahyp:hlinkClr val="tx"/>
                    </a:ext>
                  </a:extLst>
                </a:hlinkClick>
              </a:rPr>
              <a:t>What sort of drug is...?</a:t>
            </a:r>
            <a:endParaRPr sz="1000" u="sng">
              <a:solidFill>
                <a:srgbClr val="A62B1F"/>
              </a:solidFill>
              <a:latin typeface="Roboto"/>
              <a:ea typeface="Roboto"/>
              <a:cs typeface="Roboto"/>
              <a:sym typeface="Roboto"/>
            </a:endParaRPr>
          </a:p>
          <a:p>
            <a:pPr indent="-292100" lvl="0" marL="457200" rtl="0" algn="l">
              <a:spcBef>
                <a:spcPts val="0"/>
              </a:spcBef>
              <a:spcAft>
                <a:spcPts val="0"/>
              </a:spcAft>
              <a:buSzPts val="1000"/>
              <a:buFont typeface="Roboto"/>
              <a:buChar char="●"/>
            </a:pPr>
            <a:r>
              <a:rPr lang="en" sz="1000" u="sng">
                <a:solidFill>
                  <a:srgbClr val="A62B1F"/>
                </a:solidFill>
                <a:latin typeface="Roboto"/>
                <a:ea typeface="Roboto"/>
                <a:cs typeface="Roboto"/>
                <a:sym typeface="Roboto"/>
                <a:hlinkClick r:id="rId15">
                  <a:extLst>
                    <a:ext uri="{A12FA001-AC4F-418D-AE19-62706E023703}">
                      <ahyp:hlinkClr val="tx"/>
                    </a:ext>
                  </a:extLst>
                </a:hlinkClick>
              </a:rPr>
              <a:t>Drugs: it's the law!</a:t>
            </a:r>
            <a:endParaRPr sz="1000" u="sng">
              <a:solidFill>
                <a:srgbClr val="A62B1F"/>
              </a:solidFill>
              <a:latin typeface="Roboto"/>
              <a:ea typeface="Roboto"/>
              <a:cs typeface="Roboto"/>
              <a:sym typeface="Roboto"/>
            </a:endParaRPr>
          </a:p>
          <a:p>
            <a:pPr indent="-292100" lvl="0" marL="457200" rtl="0" algn="l">
              <a:spcBef>
                <a:spcPts val="0"/>
              </a:spcBef>
              <a:spcAft>
                <a:spcPts val="0"/>
              </a:spcAft>
              <a:buSzPts val="1000"/>
              <a:buFont typeface="Roboto"/>
              <a:buChar char="●"/>
            </a:pPr>
            <a:r>
              <a:rPr lang="en" sz="1000" u="sng">
                <a:solidFill>
                  <a:srgbClr val="A62B1F"/>
                </a:solidFill>
                <a:latin typeface="Roboto"/>
                <a:ea typeface="Roboto"/>
                <a:cs typeface="Roboto"/>
                <a:sym typeface="Roboto"/>
                <a:hlinkClick r:id="rId16">
                  <a:extLst>
                    <a:ext uri="{A12FA001-AC4F-418D-AE19-62706E023703}">
                      <ahyp:hlinkClr val="tx"/>
                    </a:ext>
                  </a:extLst>
                </a:hlinkClick>
              </a:rPr>
              <a:t>Alcohol: what is normal?</a:t>
            </a:r>
            <a:endParaRPr sz="1200">
              <a:solidFill>
                <a:srgbClr val="000000"/>
              </a:solidFill>
            </a:endParaRPr>
          </a:p>
        </p:txBody>
      </p:sp>
      <p:sp>
        <p:nvSpPr>
          <p:cNvPr id="276" name="Google Shape;276;p46"/>
          <p:cNvSpPr txBox="1"/>
          <p:nvPr/>
        </p:nvSpPr>
        <p:spPr>
          <a:xfrm>
            <a:off x="218025" y="3145050"/>
            <a:ext cx="2382900" cy="3540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100"/>
              <a:t>Growing and changing</a:t>
            </a:r>
            <a:endParaRPr sz="1100"/>
          </a:p>
        </p:txBody>
      </p:sp>
    </p:spTree>
  </p:cSld>
  <p:clrMapOvr>
    <a:masterClrMapping/>
  </p:clrMapOvr>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0" name="Shape 280"/>
        <p:cNvGrpSpPr/>
        <p:nvPr/>
      </p:nvGrpSpPr>
      <p:grpSpPr>
        <a:xfrm>
          <a:off x="0" y="0"/>
          <a:ext cx="0" cy="0"/>
          <a:chOff x="0" y="0"/>
          <a:chExt cx="0" cy="0"/>
        </a:xfrm>
      </p:grpSpPr>
      <p:sp>
        <p:nvSpPr>
          <p:cNvPr id="281" name="Google Shape;281;p47"/>
          <p:cNvSpPr txBox="1"/>
          <p:nvPr/>
        </p:nvSpPr>
        <p:spPr>
          <a:xfrm>
            <a:off x="3181063" y="-50350"/>
            <a:ext cx="2928300" cy="4311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600"/>
              <a:t>Year 4/5/6 Cycle B</a:t>
            </a:r>
            <a:endParaRPr sz="1600"/>
          </a:p>
        </p:txBody>
      </p:sp>
      <p:sp>
        <p:nvSpPr>
          <p:cNvPr id="282" name="Google Shape;282;p47"/>
          <p:cNvSpPr txBox="1"/>
          <p:nvPr/>
        </p:nvSpPr>
        <p:spPr>
          <a:xfrm>
            <a:off x="253075" y="3406800"/>
            <a:ext cx="3000000" cy="17394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100">
                <a:solidFill>
                  <a:srgbClr val="333333"/>
                </a:solidFill>
                <a:latin typeface="Quattrocento Sans"/>
                <a:ea typeface="Quattrocento Sans"/>
                <a:cs typeface="Quattrocento Sans"/>
                <a:sym typeface="Quattrocento Sans"/>
              </a:rPr>
              <a:t>Year 4</a:t>
            </a:r>
            <a:endParaRPr sz="1100">
              <a:solidFill>
                <a:srgbClr val="333333"/>
              </a:solidFill>
              <a:latin typeface="Quattrocento Sans"/>
              <a:ea typeface="Quattrocento Sans"/>
              <a:cs typeface="Quattrocento Sans"/>
              <a:sym typeface="Quattrocento Sans"/>
            </a:endParaRPr>
          </a:p>
          <a:p>
            <a:pPr indent="-292100" lvl="0" marL="457200" rtl="0" algn="l">
              <a:spcBef>
                <a:spcPts val="1200"/>
              </a:spcBef>
              <a:spcAft>
                <a:spcPts val="0"/>
              </a:spcAft>
              <a:buSzPts val="1000"/>
              <a:buFont typeface="Roboto"/>
              <a:buChar char="●"/>
            </a:pPr>
            <a:r>
              <a:rPr lang="en" sz="1000" u="sng">
                <a:solidFill>
                  <a:srgbClr val="A62B1F"/>
                </a:solidFill>
                <a:latin typeface="Roboto"/>
                <a:ea typeface="Roboto"/>
                <a:cs typeface="Roboto"/>
                <a:sym typeface="Roboto"/>
                <a:hlinkClick r:id="rId3">
                  <a:extLst>
                    <a:ext uri="{A12FA001-AC4F-418D-AE19-62706E023703}">
                      <ahyp:hlinkClr val="tx"/>
                    </a:ext>
                  </a:extLst>
                </a:hlinkClick>
              </a:rPr>
              <a:t>Moving house</a:t>
            </a:r>
            <a:endParaRPr sz="1000" u="sng">
              <a:solidFill>
                <a:srgbClr val="A62B1F"/>
              </a:solidFill>
              <a:latin typeface="Roboto"/>
              <a:ea typeface="Roboto"/>
              <a:cs typeface="Roboto"/>
              <a:sym typeface="Roboto"/>
            </a:endParaRPr>
          </a:p>
          <a:p>
            <a:pPr indent="-292100" lvl="0" marL="457200" rtl="0" algn="l">
              <a:spcBef>
                <a:spcPts val="0"/>
              </a:spcBef>
              <a:spcAft>
                <a:spcPts val="0"/>
              </a:spcAft>
              <a:buSzPts val="1000"/>
              <a:buFont typeface="Roboto"/>
              <a:buChar char="●"/>
            </a:pPr>
            <a:r>
              <a:rPr lang="en" sz="1000" u="sng">
                <a:solidFill>
                  <a:srgbClr val="A62B1F"/>
                </a:solidFill>
                <a:latin typeface="Roboto"/>
                <a:ea typeface="Roboto"/>
                <a:cs typeface="Roboto"/>
                <a:sym typeface="Roboto"/>
                <a:hlinkClick r:id="rId4">
                  <a:extLst>
                    <a:ext uri="{A12FA001-AC4F-418D-AE19-62706E023703}">
                      <ahyp:hlinkClr val="tx"/>
                    </a:ext>
                  </a:extLst>
                </a:hlinkClick>
              </a:rPr>
              <a:t>My feelings are all over the place!</a:t>
            </a:r>
            <a:endParaRPr sz="1000" u="sng">
              <a:solidFill>
                <a:srgbClr val="A62B1F"/>
              </a:solidFill>
              <a:latin typeface="Roboto"/>
              <a:ea typeface="Roboto"/>
              <a:cs typeface="Roboto"/>
              <a:sym typeface="Roboto"/>
            </a:endParaRPr>
          </a:p>
          <a:p>
            <a:pPr indent="-292100" lvl="0" marL="457200" rtl="0" algn="l">
              <a:spcBef>
                <a:spcPts val="0"/>
              </a:spcBef>
              <a:spcAft>
                <a:spcPts val="0"/>
              </a:spcAft>
              <a:buSzPts val="1000"/>
              <a:buFont typeface="Roboto"/>
              <a:buChar char="●"/>
            </a:pPr>
            <a:r>
              <a:rPr lang="en" sz="1000" u="sng">
                <a:solidFill>
                  <a:srgbClr val="A62B1F"/>
                </a:solidFill>
                <a:latin typeface="Roboto"/>
                <a:ea typeface="Roboto"/>
                <a:cs typeface="Roboto"/>
                <a:sym typeface="Roboto"/>
                <a:hlinkClick r:id="rId5">
                  <a:extLst>
                    <a:ext uri="{A12FA001-AC4F-418D-AE19-62706E023703}">
                      <ahyp:hlinkClr val="tx"/>
                    </a:ext>
                  </a:extLst>
                </a:hlinkClick>
              </a:rPr>
              <a:t>All change!</a:t>
            </a:r>
            <a:endParaRPr sz="1000" u="sng">
              <a:solidFill>
                <a:srgbClr val="A62B1F"/>
              </a:solidFill>
              <a:latin typeface="Roboto"/>
              <a:ea typeface="Roboto"/>
              <a:cs typeface="Roboto"/>
              <a:sym typeface="Roboto"/>
            </a:endParaRPr>
          </a:p>
          <a:p>
            <a:pPr indent="-292100" lvl="0" marL="457200" rtl="0" algn="l">
              <a:spcBef>
                <a:spcPts val="0"/>
              </a:spcBef>
              <a:spcAft>
                <a:spcPts val="0"/>
              </a:spcAft>
              <a:buSzPts val="1000"/>
              <a:buFont typeface="Roboto"/>
              <a:buChar char="●"/>
            </a:pPr>
            <a:r>
              <a:rPr lang="en" sz="1000" u="sng">
                <a:solidFill>
                  <a:srgbClr val="A62B1F"/>
                </a:solidFill>
                <a:latin typeface="Roboto"/>
                <a:ea typeface="Roboto"/>
                <a:cs typeface="Roboto"/>
                <a:sym typeface="Roboto"/>
                <a:hlinkClick r:id="rId6">
                  <a:extLst>
                    <a:ext uri="{A12FA001-AC4F-418D-AE19-62706E023703}">
                      <ahyp:hlinkClr val="tx"/>
                    </a:ext>
                  </a:extLst>
                </a:hlinkClick>
              </a:rPr>
              <a:t>Preparing for changes at puberty (formerly Period positive/preparing for periods)</a:t>
            </a:r>
            <a:endParaRPr sz="1000" u="sng">
              <a:solidFill>
                <a:srgbClr val="A62B1F"/>
              </a:solidFill>
              <a:latin typeface="Roboto"/>
              <a:ea typeface="Roboto"/>
              <a:cs typeface="Roboto"/>
              <a:sym typeface="Roboto"/>
            </a:endParaRPr>
          </a:p>
          <a:p>
            <a:pPr indent="-292100" lvl="0" marL="457200" rtl="0" algn="l">
              <a:spcBef>
                <a:spcPts val="0"/>
              </a:spcBef>
              <a:spcAft>
                <a:spcPts val="0"/>
              </a:spcAft>
              <a:buSzPts val="1000"/>
              <a:buFont typeface="Roboto"/>
              <a:buChar char="●"/>
            </a:pPr>
            <a:r>
              <a:rPr lang="en" sz="1000" u="sng">
                <a:solidFill>
                  <a:srgbClr val="A62B1F"/>
                </a:solidFill>
                <a:latin typeface="Roboto"/>
                <a:ea typeface="Roboto"/>
                <a:cs typeface="Roboto"/>
                <a:sym typeface="Roboto"/>
                <a:hlinkClick r:id="rId7">
                  <a:extLst>
                    <a:ext uri="{A12FA001-AC4F-418D-AE19-62706E023703}">
                      <ahyp:hlinkClr val="tx"/>
                    </a:ext>
                  </a:extLst>
                </a:hlinkClick>
              </a:rPr>
              <a:t>Secret or surprise?</a:t>
            </a:r>
            <a:endParaRPr sz="1000" u="sng">
              <a:solidFill>
                <a:srgbClr val="A62B1F"/>
              </a:solidFill>
              <a:latin typeface="Roboto"/>
              <a:ea typeface="Roboto"/>
              <a:cs typeface="Roboto"/>
              <a:sym typeface="Roboto"/>
            </a:endParaRPr>
          </a:p>
          <a:p>
            <a:pPr indent="-292100" lvl="0" marL="457200" rtl="0" algn="l">
              <a:spcBef>
                <a:spcPts val="0"/>
              </a:spcBef>
              <a:spcAft>
                <a:spcPts val="0"/>
              </a:spcAft>
              <a:buSzPts val="1000"/>
              <a:buFont typeface="Roboto"/>
              <a:buChar char="●"/>
            </a:pPr>
            <a:r>
              <a:rPr lang="en" sz="1000" u="sng">
                <a:solidFill>
                  <a:srgbClr val="A62B1F"/>
                </a:solidFill>
                <a:latin typeface="Roboto"/>
                <a:ea typeface="Roboto"/>
                <a:cs typeface="Roboto"/>
                <a:sym typeface="Roboto"/>
                <a:hlinkClick r:id="rId8">
                  <a:extLst>
                    <a:ext uri="{A12FA001-AC4F-418D-AE19-62706E023703}">
                      <ahyp:hlinkClr val="tx"/>
                    </a:ext>
                  </a:extLst>
                </a:hlinkClick>
              </a:rPr>
              <a:t>Together</a:t>
            </a:r>
            <a:endParaRPr sz="1300"/>
          </a:p>
        </p:txBody>
      </p:sp>
      <p:sp>
        <p:nvSpPr>
          <p:cNvPr id="283" name="Google Shape;283;p47"/>
          <p:cNvSpPr txBox="1"/>
          <p:nvPr/>
        </p:nvSpPr>
        <p:spPr>
          <a:xfrm>
            <a:off x="3144600" y="3184275"/>
            <a:ext cx="3242700" cy="2401200"/>
          </a:xfrm>
          <a:prstGeom prst="rect">
            <a:avLst/>
          </a:prstGeom>
          <a:noFill/>
          <a:ln>
            <a:noFill/>
          </a:ln>
        </p:spPr>
        <p:txBody>
          <a:bodyPr anchorCtr="0" anchor="t" bIns="91425" lIns="91425" spcFirstLastPara="1" rIns="91425" wrap="square" tIns="91425">
            <a:spAutoFit/>
          </a:bodyPr>
          <a:lstStyle/>
          <a:p>
            <a:pPr indent="0" lvl="0" marL="114300" rtl="0" algn="l">
              <a:spcBef>
                <a:spcPts val="0"/>
              </a:spcBef>
              <a:spcAft>
                <a:spcPts val="0"/>
              </a:spcAft>
              <a:buNone/>
            </a:pPr>
            <a:r>
              <a:rPr lang="en" sz="1100" u="sng">
                <a:solidFill>
                  <a:srgbClr val="A62B1F"/>
                </a:solidFill>
                <a:latin typeface="Roboto"/>
                <a:ea typeface="Roboto"/>
                <a:cs typeface="Roboto"/>
                <a:sym typeface="Roboto"/>
              </a:rPr>
              <a:t>Year 5</a:t>
            </a:r>
            <a:endParaRPr sz="1100" u="sng">
              <a:solidFill>
                <a:srgbClr val="A62B1F"/>
              </a:solidFill>
              <a:latin typeface="Roboto"/>
              <a:ea typeface="Roboto"/>
              <a:cs typeface="Roboto"/>
              <a:sym typeface="Roboto"/>
            </a:endParaRPr>
          </a:p>
          <a:p>
            <a:pPr indent="-298450" lvl="0" marL="457200" rtl="0" algn="l">
              <a:spcBef>
                <a:spcPts val="1200"/>
              </a:spcBef>
              <a:spcAft>
                <a:spcPts val="0"/>
              </a:spcAft>
              <a:buClr>
                <a:srgbClr val="A62B1F"/>
              </a:buClr>
              <a:buSzPts val="1100"/>
              <a:buFont typeface="Roboto"/>
              <a:buChar char="●"/>
            </a:pPr>
            <a:r>
              <a:rPr lang="en" sz="1100" u="sng">
                <a:solidFill>
                  <a:srgbClr val="A62B1F"/>
                </a:solidFill>
                <a:latin typeface="Roboto"/>
                <a:ea typeface="Roboto"/>
                <a:cs typeface="Roboto"/>
                <a:sym typeface="Roboto"/>
              </a:rPr>
              <a:t>Spot bullying</a:t>
            </a:r>
            <a:endParaRPr sz="1100" u="sng">
              <a:solidFill>
                <a:srgbClr val="A62B1F"/>
              </a:solidFill>
              <a:latin typeface="Roboto"/>
              <a:ea typeface="Roboto"/>
              <a:cs typeface="Roboto"/>
              <a:sym typeface="Roboto"/>
            </a:endParaRPr>
          </a:p>
          <a:p>
            <a:pPr indent="-298450" lvl="0" marL="457200" rtl="0" algn="l">
              <a:spcBef>
                <a:spcPts val="0"/>
              </a:spcBef>
              <a:spcAft>
                <a:spcPts val="0"/>
              </a:spcAft>
              <a:buClr>
                <a:srgbClr val="A62B1F"/>
              </a:buClr>
              <a:buSzPts val="1100"/>
              <a:buFont typeface="Roboto"/>
              <a:buChar char="●"/>
            </a:pPr>
            <a:r>
              <a:rPr lang="en" sz="1100" u="sng">
                <a:solidFill>
                  <a:srgbClr val="A62B1F"/>
                </a:solidFill>
                <a:latin typeface="Roboto"/>
                <a:ea typeface="Roboto"/>
                <a:cs typeface="Roboto"/>
                <a:sym typeface="Roboto"/>
              </a:rPr>
              <a:t>Play, like, share</a:t>
            </a:r>
            <a:endParaRPr sz="1100" u="sng">
              <a:solidFill>
                <a:srgbClr val="A62B1F"/>
              </a:solidFill>
              <a:latin typeface="Roboto"/>
              <a:ea typeface="Roboto"/>
              <a:cs typeface="Roboto"/>
              <a:sym typeface="Roboto"/>
            </a:endParaRPr>
          </a:p>
          <a:p>
            <a:pPr indent="-298450" lvl="0" marL="457200" rtl="0" algn="l">
              <a:spcBef>
                <a:spcPts val="0"/>
              </a:spcBef>
              <a:spcAft>
                <a:spcPts val="0"/>
              </a:spcAft>
              <a:buClr>
                <a:srgbClr val="A62B1F"/>
              </a:buClr>
              <a:buSzPts val="1100"/>
              <a:buFont typeface="Roboto"/>
              <a:buChar char="●"/>
            </a:pPr>
            <a:r>
              <a:rPr lang="en" sz="1100" u="sng">
                <a:solidFill>
                  <a:srgbClr val="A62B1F"/>
                </a:solidFill>
                <a:latin typeface="Roboto"/>
                <a:ea typeface="Roboto"/>
                <a:cs typeface="Roboto"/>
                <a:sym typeface="Roboto"/>
              </a:rPr>
              <a:t>Decision dilemmas</a:t>
            </a:r>
            <a:endParaRPr sz="1100" u="sng">
              <a:solidFill>
                <a:srgbClr val="A62B1F"/>
              </a:solidFill>
              <a:latin typeface="Roboto"/>
              <a:ea typeface="Roboto"/>
              <a:cs typeface="Roboto"/>
              <a:sym typeface="Roboto"/>
            </a:endParaRPr>
          </a:p>
          <a:p>
            <a:pPr indent="-298450" lvl="0" marL="457200" rtl="0" algn="l">
              <a:spcBef>
                <a:spcPts val="0"/>
              </a:spcBef>
              <a:spcAft>
                <a:spcPts val="0"/>
              </a:spcAft>
              <a:buClr>
                <a:srgbClr val="A62B1F"/>
              </a:buClr>
              <a:buSzPts val="1100"/>
              <a:buFont typeface="Roboto"/>
              <a:buChar char="●"/>
            </a:pPr>
            <a:r>
              <a:rPr lang="en" sz="1100" u="sng">
                <a:solidFill>
                  <a:srgbClr val="A62B1F"/>
                </a:solidFill>
                <a:latin typeface="Roboto"/>
                <a:ea typeface="Roboto"/>
                <a:cs typeface="Roboto"/>
                <a:sym typeface="Roboto"/>
              </a:rPr>
              <a:t>Ella's diary dilemma</a:t>
            </a:r>
            <a:endParaRPr sz="1100" u="sng">
              <a:solidFill>
                <a:srgbClr val="A62B1F"/>
              </a:solidFill>
              <a:latin typeface="Roboto"/>
              <a:ea typeface="Roboto"/>
              <a:cs typeface="Roboto"/>
              <a:sym typeface="Roboto"/>
            </a:endParaRPr>
          </a:p>
          <a:p>
            <a:pPr indent="-298450" lvl="0" marL="457200" rtl="0" algn="l">
              <a:spcBef>
                <a:spcPts val="0"/>
              </a:spcBef>
              <a:spcAft>
                <a:spcPts val="0"/>
              </a:spcAft>
              <a:buClr>
                <a:srgbClr val="A62B1F"/>
              </a:buClr>
              <a:buSzPts val="1100"/>
              <a:buFont typeface="Roboto"/>
              <a:buChar char="●"/>
            </a:pPr>
            <a:r>
              <a:rPr lang="en" sz="1100" u="sng">
                <a:solidFill>
                  <a:srgbClr val="A62B1F"/>
                </a:solidFill>
                <a:latin typeface="Roboto"/>
                <a:ea typeface="Roboto"/>
                <a:cs typeface="Roboto"/>
                <a:sym typeface="Roboto"/>
              </a:rPr>
              <a:t>Vaping: healthy or unhealthy?</a:t>
            </a:r>
            <a:endParaRPr sz="1100" u="sng">
              <a:solidFill>
                <a:srgbClr val="A62B1F"/>
              </a:solidFill>
              <a:latin typeface="Roboto"/>
              <a:ea typeface="Roboto"/>
              <a:cs typeface="Roboto"/>
              <a:sym typeface="Roboto"/>
            </a:endParaRPr>
          </a:p>
          <a:p>
            <a:pPr indent="-298450" lvl="0" marL="457200" rtl="0" algn="l">
              <a:spcBef>
                <a:spcPts val="0"/>
              </a:spcBef>
              <a:spcAft>
                <a:spcPts val="0"/>
              </a:spcAft>
              <a:buClr>
                <a:srgbClr val="A62B1F"/>
              </a:buClr>
              <a:buSzPts val="1100"/>
              <a:buFont typeface="Roboto"/>
              <a:buChar char="●"/>
            </a:pPr>
            <a:r>
              <a:rPr lang="en" sz="1100" u="sng">
                <a:solidFill>
                  <a:srgbClr val="A62B1F"/>
                </a:solidFill>
                <a:latin typeface="Roboto"/>
                <a:ea typeface="Roboto"/>
                <a:cs typeface="Roboto"/>
                <a:sym typeface="Roboto"/>
              </a:rPr>
              <a:t>Would you risk it?</a:t>
            </a:r>
            <a:endParaRPr sz="1100" u="sng">
              <a:solidFill>
                <a:srgbClr val="A62B1F"/>
              </a:solidFill>
              <a:latin typeface="Roboto"/>
              <a:ea typeface="Roboto"/>
              <a:cs typeface="Roboto"/>
              <a:sym typeface="Roboto"/>
            </a:endParaRPr>
          </a:p>
          <a:p>
            <a:pPr indent="-298450" lvl="0" marL="457200" rtl="0" algn="l">
              <a:spcBef>
                <a:spcPts val="0"/>
              </a:spcBef>
              <a:spcAft>
                <a:spcPts val="0"/>
              </a:spcAft>
              <a:buClr>
                <a:srgbClr val="A62B1F"/>
              </a:buClr>
              <a:buSzPts val="1100"/>
              <a:buFont typeface="Roboto"/>
              <a:buChar char="●"/>
            </a:pPr>
            <a:r>
              <a:rPr lang="en" sz="1100" u="sng">
                <a:solidFill>
                  <a:srgbClr val="A62B1F"/>
                </a:solidFill>
                <a:latin typeface="Roboto"/>
                <a:ea typeface="Roboto"/>
                <a:cs typeface="Roboto"/>
                <a:sym typeface="Roboto"/>
              </a:rPr>
              <a:t>'Thunking' about habits (OPTIONAL)</a:t>
            </a:r>
            <a:endParaRPr sz="1100" u="sng">
              <a:solidFill>
                <a:srgbClr val="A62B1F"/>
              </a:solidFill>
              <a:latin typeface="Roboto"/>
              <a:ea typeface="Roboto"/>
              <a:cs typeface="Roboto"/>
              <a:sym typeface="Roboto"/>
            </a:endParaRPr>
          </a:p>
          <a:p>
            <a:pPr indent="-298450" lvl="0" marL="457200" rtl="0" algn="l">
              <a:spcBef>
                <a:spcPts val="0"/>
              </a:spcBef>
              <a:spcAft>
                <a:spcPts val="0"/>
              </a:spcAft>
              <a:buClr>
                <a:srgbClr val="A62B1F"/>
              </a:buClr>
              <a:buSzPts val="1100"/>
              <a:buFont typeface="Roboto"/>
              <a:buChar char="●"/>
            </a:pPr>
            <a:r>
              <a:rPr lang="en" sz="1100" u="sng">
                <a:solidFill>
                  <a:srgbClr val="A62B1F"/>
                </a:solidFill>
                <a:latin typeface="Roboto"/>
                <a:ea typeface="Roboto"/>
                <a:cs typeface="Roboto"/>
                <a:sym typeface="Roboto"/>
              </a:rPr>
              <a:t>Drugs: true or false? (OPTIONAL)</a:t>
            </a:r>
            <a:endParaRPr sz="1100" u="sng">
              <a:solidFill>
                <a:srgbClr val="A62B1F"/>
              </a:solidFill>
              <a:latin typeface="Roboto"/>
              <a:ea typeface="Roboto"/>
              <a:cs typeface="Roboto"/>
              <a:sym typeface="Roboto"/>
            </a:endParaRPr>
          </a:p>
          <a:p>
            <a:pPr indent="-298450" lvl="0" marL="457200" rtl="0" algn="l">
              <a:spcBef>
                <a:spcPts val="0"/>
              </a:spcBef>
              <a:spcAft>
                <a:spcPts val="0"/>
              </a:spcAft>
              <a:buClr>
                <a:srgbClr val="A62B1F"/>
              </a:buClr>
              <a:buSzPts val="1100"/>
              <a:buFont typeface="Roboto"/>
              <a:buChar char="●"/>
            </a:pPr>
            <a:r>
              <a:rPr lang="en" sz="1100" u="sng">
                <a:solidFill>
                  <a:srgbClr val="A62B1F"/>
                </a:solidFill>
                <a:latin typeface="Roboto"/>
                <a:ea typeface="Roboto"/>
                <a:cs typeface="Roboto"/>
                <a:sym typeface="Roboto"/>
              </a:rPr>
              <a:t>Smoking: what is normal? (OPTIONAL)</a:t>
            </a:r>
            <a:endParaRPr sz="1100" u="sng">
              <a:solidFill>
                <a:srgbClr val="A62B1F"/>
              </a:solidFill>
              <a:latin typeface="Roboto"/>
              <a:ea typeface="Roboto"/>
              <a:cs typeface="Roboto"/>
              <a:sym typeface="Roboto"/>
            </a:endParaRPr>
          </a:p>
          <a:p>
            <a:pPr indent="0" lvl="0" marL="114300" rtl="0" algn="l">
              <a:spcBef>
                <a:spcPts val="1200"/>
              </a:spcBef>
              <a:spcAft>
                <a:spcPts val="1200"/>
              </a:spcAft>
              <a:buNone/>
            </a:pPr>
            <a:r>
              <a:t/>
            </a:r>
            <a:endParaRPr/>
          </a:p>
        </p:txBody>
      </p:sp>
      <p:sp>
        <p:nvSpPr>
          <p:cNvPr id="284" name="Google Shape;284;p47"/>
          <p:cNvSpPr txBox="1"/>
          <p:nvPr/>
        </p:nvSpPr>
        <p:spPr>
          <a:xfrm>
            <a:off x="6144000" y="3315875"/>
            <a:ext cx="3000000" cy="1554600"/>
          </a:xfrm>
          <a:prstGeom prst="rect">
            <a:avLst/>
          </a:prstGeom>
          <a:noFill/>
          <a:ln>
            <a:noFill/>
          </a:ln>
        </p:spPr>
        <p:txBody>
          <a:bodyPr anchorCtr="0" anchor="t" bIns="91425" lIns="91425" spcFirstLastPara="1" rIns="91425" wrap="square" tIns="91425">
            <a:spAutoFit/>
          </a:bodyPr>
          <a:lstStyle/>
          <a:p>
            <a:pPr indent="0" lvl="0" marL="457200" rtl="0" algn="l">
              <a:spcBef>
                <a:spcPts val="0"/>
              </a:spcBef>
              <a:spcAft>
                <a:spcPts val="0"/>
              </a:spcAft>
              <a:buNone/>
            </a:pPr>
            <a:r>
              <a:rPr lang="en" sz="900" u="sng">
                <a:solidFill>
                  <a:srgbClr val="A62B1F"/>
                </a:solidFill>
                <a:latin typeface="Roboto"/>
                <a:ea typeface="Roboto"/>
                <a:cs typeface="Roboto"/>
                <a:sym typeface="Roboto"/>
              </a:rPr>
              <a:t>Year 6</a:t>
            </a:r>
            <a:endParaRPr sz="900" u="sng">
              <a:solidFill>
                <a:srgbClr val="A62B1F"/>
              </a:solidFill>
              <a:latin typeface="Roboto"/>
              <a:ea typeface="Roboto"/>
              <a:cs typeface="Roboto"/>
              <a:sym typeface="Roboto"/>
            </a:endParaRPr>
          </a:p>
          <a:p>
            <a:pPr indent="-292100" lvl="0" marL="457200" rtl="0" algn="l">
              <a:spcBef>
                <a:spcPts val="1200"/>
              </a:spcBef>
              <a:spcAft>
                <a:spcPts val="0"/>
              </a:spcAft>
              <a:buSzPts val="1000"/>
              <a:buFont typeface="Roboto"/>
              <a:buChar char="●"/>
            </a:pPr>
            <a:r>
              <a:rPr lang="en" sz="1000" u="sng">
                <a:solidFill>
                  <a:srgbClr val="A62B1F"/>
                </a:solidFill>
                <a:latin typeface="Roboto"/>
                <a:ea typeface="Roboto"/>
                <a:cs typeface="Roboto"/>
                <a:sym typeface="Roboto"/>
                <a:hlinkClick r:id="rId9">
                  <a:extLst>
                    <a:ext uri="{A12FA001-AC4F-418D-AE19-62706E023703}">
                      <ahyp:hlinkClr val="tx"/>
                    </a:ext>
                  </a:extLst>
                </a:hlinkClick>
              </a:rPr>
              <a:t>Think before you click!</a:t>
            </a:r>
            <a:endParaRPr sz="1000" u="sng">
              <a:solidFill>
                <a:srgbClr val="A62B1F"/>
              </a:solidFill>
              <a:latin typeface="Roboto"/>
              <a:ea typeface="Roboto"/>
              <a:cs typeface="Roboto"/>
              <a:sym typeface="Roboto"/>
            </a:endParaRPr>
          </a:p>
          <a:p>
            <a:pPr indent="-292100" lvl="0" marL="457200" rtl="0" algn="l">
              <a:spcBef>
                <a:spcPts val="0"/>
              </a:spcBef>
              <a:spcAft>
                <a:spcPts val="0"/>
              </a:spcAft>
              <a:buSzPts val="1000"/>
              <a:buFont typeface="Roboto"/>
              <a:buChar char="●"/>
            </a:pPr>
            <a:r>
              <a:rPr lang="en" sz="1000" u="sng">
                <a:solidFill>
                  <a:srgbClr val="A62B1F"/>
                </a:solidFill>
                <a:latin typeface="Roboto"/>
                <a:ea typeface="Roboto"/>
                <a:cs typeface="Roboto"/>
                <a:sym typeface="Roboto"/>
                <a:hlinkClick r:id="rId10">
                  <a:extLst>
                    <a:ext uri="{A12FA001-AC4F-418D-AE19-62706E023703}">
                      <ahyp:hlinkClr val="tx"/>
                    </a:ext>
                  </a:extLst>
                </a:hlinkClick>
              </a:rPr>
              <a:t>It's a puzzle (OPTIONAL)</a:t>
            </a:r>
            <a:endParaRPr sz="1000" u="sng">
              <a:solidFill>
                <a:srgbClr val="A62B1F"/>
              </a:solidFill>
              <a:latin typeface="Roboto"/>
              <a:ea typeface="Roboto"/>
              <a:cs typeface="Roboto"/>
              <a:sym typeface="Roboto"/>
            </a:endParaRPr>
          </a:p>
          <a:p>
            <a:pPr indent="-292100" lvl="0" marL="457200" rtl="0" algn="l">
              <a:spcBef>
                <a:spcPts val="0"/>
              </a:spcBef>
              <a:spcAft>
                <a:spcPts val="0"/>
              </a:spcAft>
              <a:buSzPts val="1000"/>
              <a:buFont typeface="Roboto"/>
              <a:buChar char="●"/>
            </a:pPr>
            <a:r>
              <a:rPr lang="en" sz="1000" u="sng">
                <a:solidFill>
                  <a:srgbClr val="A62B1F"/>
                </a:solidFill>
                <a:latin typeface="Roboto"/>
                <a:ea typeface="Roboto"/>
                <a:cs typeface="Roboto"/>
                <a:sym typeface="Roboto"/>
                <a:hlinkClick r:id="rId11">
                  <a:extLst>
                    <a:ext uri="{A12FA001-AC4F-418D-AE19-62706E023703}">
                      <ahyp:hlinkClr val="tx"/>
                    </a:ext>
                  </a:extLst>
                </a:hlinkClick>
              </a:rPr>
              <a:t>To share or not to share?</a:t>
            </a:r>
            <a:endParaRPr sz="1000" u="sng">
              <a:solidFill>
                <a:srgbClr val="A62B1F"/>
              </a:solidFill>
              <a:latin typeface="Roboto"/>
              <a:ea typeface="Roboto"/>
              <a:cs typeface="Roboto"/>
              <a:sym typeface="Roboto"/>
            </a:endParaRPr>
          </a:p>
          <a:p>
            <a:pPr indent="-292100" lvl="0" marL="457200" rtl="0" algn="l">
              <a:spcBef>
                <a:spcPts val="0"/>
              </a:spcBef>
              <a:spcAft>
                <a:spcPts val="0"/>
              </a:spcAft>
              <a:buSzPts val="1000"/>
              <a:buFont typeface="Roboto"/>
              <a:buChar char="●"/>
            </a:pPr>
            <a:r>
              <a:rPr lang="en" sz="1000" u="sng">
                <a:solidFill>
                  <a:srgbClr val="A62B1F"/>
                </a:solidFill>
                <a:latin typeface="Roboto"/>
                <a:ea typeface="Roboto"/>
                <a:cs typeface="Roboto"/>
                <a:sym typeface="Roboto"/>
                <a:hlinkClick r:id="rId12">
                  <a:extLst>
                    <a:ext uri="{A12FA001-AC4F-418D-AE19-62706E023703}">
                      <ahyp:hlinkClr val="tx"/>
                    </a:ext>
                  </a:extLst>
                </a:hlinkClick>
              </a:rPr>
              <a:t>Rat Park</a:t>
            </a:r>
            <a:endParaRPr sz="1000" u="sng">
              <a:solidFill>
                <a:srgbClr val="A62B1F"/>
              </a:solidFill>
              <a:latin typeface="Roboto"/>
              <a:ea typeface="Roboto"/>
              <a:cs typeface="Roboto"/>
              <a:sym typeface="Roboto"/>
            </a:endParaRPr>
          </a:p>
          <a:p>
            <a:pPr indent="-292100" lvl="0" marL="457200" rtl="0" algn="l">
              <a:spcBef>
                <a:spcPts val="0"/>
              </a:spcBef>
              <a:spcAft>
                <a:spcPts val="0"/>
              </a:spcAft>
              <a:buSzPts val="1000"/>
              <a:buFont typeface="Roboto"/>
              <a:buChar char="●"/>
            </a:pPr>
            <a:r>
              <a:rPr lang="en" sz="1000" u="sng">
                <a:solidFill>
                  <a:srgbClr val="A62B1F"/>
                </a:solidFill>
                <a:latin typeface="Roboto"/>
                <a:ea typeface="Roboto"/>
                <a:cs typeface="Roboto"/>
                <a:sym typeface="Roboto"/>
                <a:hlinkClick r:id="rId13">
                  <a:extLst>
                    <a:ext uri="{A12FA001-AC4F-418D-AE19-62706E023703}">
                      <ahyp:hlinkClr val="tx"/>
                    </a:ext>
                  </a:extLst>
                </a:hlinkClick>
              </a:rPr>
              <a:t>What sort of drug is...?</a:t>
            </a:r>
            <a:endParaRPr sz="1000" u="sng">
              <a:solidFill>
                <a:srgbClr val="A62B1F"/>
              </a:solidFill>
              <a:latin typeface="Roboto"/>
              <a:ea typeface="Roboto"/>
              <a:cs typeface="Roboto"/>
              <a:sym typeface="Roboto"/>
            </a:endParaRPr>
          </a:p>
          <a:p>
            <a:pPr indent="-292100" lvl="0" marL="457200" rtl="0" algn="l">
              <a:spcBef>
                <a:spcPts val="0"/>
              </a:spcBef>
              <a:spcAft>
                <a:spcPts val="0"/>
              </a:spcAft>
              <a:buSzPts val="1000"/>
              <a:buFont typeface="Roboto"/>
              <a:buChar char="●"/>
            </a:pPr>
            <a:r>
              <a:rPr lang="en" sz="1000" u="sng">
                <a:solidFill>
                  <a:srgbClr val="A62B1F"/>
                </a:solidFill>
                <a:latin typeface="Roboto"/>
                <a:ea typeface="Roboto"/>
                <a:cs typeface="Roboto"/>
                <a:sym typeface="Roboto"/>
                <a:hlinkClick r:id="rId14">
                  <a:extLst>
                    <a:ext uri="{A12FA001-AC4F-418D-AE19-62706E023703}">
                      <ahyp:hlinkClr val="tx"/>
                    </a:ext>
                  </a:extLst>
                </a:hlinkClick>
              </a:rPr>
              <a:t>Drugs: it's the law!</a:t>
            </a:r>
            <a:endParaRPr sz="1000" u="sng">
              <a:solidFill>
                <a:srgbClr val="A62B1F"/>
              </a:solidFill>
              <a:latin typeface="Roboto"/>
              <a:ea typeface="Roboto"/>
              <a:cs typeface="Roboto"/>
              <a:sym typeface="Roboto"/>
            </a:endParaRPr>
          </a:p>
          <a:p>
            <a:pPr indent="-292100" lvl="0" marL="457200" rtl="0" algn="l">
              <a:spcBef>
                <a:spcPts val="0"/>
              </a:spcBef>
              <a:spcAft>
                <a:spcPts val="0"/>
              </a:spcAft>
              <a:buSzPts val="1000"/>
              <a:buFont typeface="Roboto"/>
              <a:buChar char="●"/>
            </a:pPr>
            <a:r>
              <a:rPr lang="en" sz="1000" u="sng">
                <a:solidFill>
                  <a:srgbClr val="A62B1F"/>
                </a:solidFill>
                <a:latin typeface="Roboto"/>
                <a:ea typeface="Roboto"/>
                <a:cs typeface="Roboto"/>
                <a:sym typeface="Roboto"/>
                <a:hlinkClick r:id="rId15">
                  <a:extLst>
                    <a:ext uri="{A12FA001-AC4F-418D-AE19-62706E023703}">
                      <ahyp:hlinkClr val="tx"/>
                    </a:ext>
                  </a:extLst>
                </a:hlinkClick>
              </a:rPr>
              <a:t>Alcohol: what is normal?</a:t>
            </a:r>
            <a:endParaRPr sz="1200">
              <a:solidFill>
                <a:srgbClr val="000000"/>
              </a:solidFill>
            </a:endParaRPr>
          </a:p>
        </p:txBody>
      </p:sp>
      <p:sp>
        <p:nvSpPr>
          <p:cNvPr id="285" name="Google Shape;285;p47"/>
          <p:cNvSpPr txBox="1"/>
          <p:nvPr/>
        </p:nvSpPr>
        <p:spPr>
          <a:xfrm>
            <a:off x="218025" y="3145050"/>
            <a:ext cx="2382900" cy="3540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100"/>
              <a:t>Growing and changing</a:t>
            </a:r>
            <a:endParaRPr sz="1100"/>
          </a:p>
        </p:txBody>
      </p:sp>
      <p:pic>
        <p:nvPicPr>
          <p:cNvPr id="286" name="Google Shape;286;p47"/>
          <p:cNvPicPr preferRelativeResize="0"/>
          <p:nvPr/>
        </p:nvPicPr>
        <p:blipFill rotWithShape="1">
          <a:blip r:embed="rId16">
            <a:alphaModFix/>
          </a:blip>
          <a:srcRect b="32075" l="16353" r="23369" t="31529"/>
          <a:stretch/>
        </p:blipFill>
        <p:spPr>
          <a:xfrm>
            <a:off x="461675" y="339050"/>
            <a:ext cx="8044575" cy="2731175"/>
          </a:xfrm>
          <a:prstGeom prst="rect">
            <a:avLst/>
          </a:prstGeom>
          <a:noFill/>
          <a:ln>
            <a:noFill/>
          </a:ln>
        </p:spPr>
      </p:pic>
    </p:spTree>
  </p:cSld>
  <p:clrMapOvr>
    <a:masterClrMapping/>
  </p:clrMapOvr>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0" name="Shape 290"/>
        <p:cNvGrpSpPr/>
        <p:nvPr/>
      </p:nvGrpSpPr>
      <p:grpSpPr>
        <a:xfrm>
          <a:off x="0" y="0"/>
          <a:ext cx="0" cy="0"/>
          <a:chOff x="0" y="0"/>
          <a:chExt cx="0" cy="0"/>
        </a:xfrm>
      </p:grpSpPr>
      <p:pic>
        <p:nvPicPr>
          <p:cNvPr id="291" name="Google Shape;291;p48"/>
          <p:cNvPicPr preferRelativeResize="0"/>
          <p:nvPr/>
        </p:nvPicPr>
        <p:blipFill rotWithShape="1">
          <a:blip r:embed="rId3">
            <a:alphaModFix/>
          </a:blip>
          <a:srcRect b="15065" l="33397" r="13029" t="17100"/>
          <a:stretch/>
        </p:blipFill>
        <p:spPr>
          <a:xfrm>
            <a:off x="920001" y="0"/>
            <a:ext cx="7224798" cy="5143500"/>
          </a:xfrm>
          <a:prstGeom prst="rect">
            <a:avLst/>
          </a:prstGeom>
          <a:noFill/>
          <a:ln>
            <a:noFill/>
          </a:ln>
        </p:spPr>
      </p:pic>
    </p:spTree>
  </p:cSld>
  <p:clrMapOvr>
    <a:masterClrMapping/>
  </p:clrMapOvr>
</p:sld>
</file>

<file path=ppt/slides/slide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5" name="Shape 295"/>
        <p:cNvGrpSpPr/>
        <p:nvPr/>
      </p:nvGrpSpPr>
      <p:grpSpPr>
        <a:xfrm>
          <a:off x="0" y="0"/>
          <a:ext cx="0" cy="0"/>
          <a:chOff x="0" y="0"/>
          <a:chExt cx="0" cy="0"/>
        </a:xfrm>
      </p:grpSpPr>
      <p:pic>
        <p:nvPicPr>
          <p:cNvPr id="296" name="Google Shape;296;p49"/>
          <p:cNvPicPr preferRelativeResize="0"/>
          <p:nvPr/>
        </p:nvPicPr>
        <p:blipFill rotWithShape="1">
          <a:blip r:embed="rId3">
            <a:alphaModFix/>
          </a:blip>
          <a:srcRect b="18637" l="16055" r="20407" t="24766"/>
          <a:stretch/>
        </p:blipFill>
        <p:spPr>
          <a:xfrm>
            <a:off x="29500" y="593900"/>
            <a:ext cx="9085000" cy="4549599"/>
          </a:xfrm>
          <a:prstGeom prst="rect">
            <a:avLst/>
          </a:prstGeom>
          <a:noFill/>
          <a:ln>
            <a:noFill/>
          </a:ln>
        </p:spPr>
      </p:pic>
      <p:cxnSp>
        <p:nvCxnSpPr>
          <p:cNvPr id="297" name="Google Shape;297;p49"/>
          <p:cNvCxnSpPr/>
          <p:nvPr/>
        </p:nvCxnSpPr>
        <p:spPr>
          <a:xfrm flipH="1" rot="10800000">
            <a:off x="2848850" y="398325"/>
            <a:ext cx="1082400" cy="2095500"/>
          </a:xfrm>
          <a:prstGeom prst="straightConnector1">
            <a:avLst/>
          </a:prstGeom>
          <a:noFill/>
          <a:ln cap="flat" cmpd="sng" w="9525">
            <a:solidFill>
              <a:schemeClr val="dk2"/>
            </a:solidFill>
            <a:prstDash val="solid"/>
            <a:round/>
            <a:headEnd len="med" w="med" type="none"/>
            <a:tailEnd len="med" w="med" type="none"/>
          </a:ln>
        </p:spPr>
      </p:cxnSp>
      <p:sp>
        <p:nvSpPr>
          <p:cNvPr id="298" name="Google Shape;298;p49"/>
          <p:cNvSpPr txBox="1"/>
          <p:nvPr/>
        </p:nvSpPr>
        <p:spPr>
          <a:xfrm>
            <a:off x="4087100" y="225125"/>
            <a:ext cx="4468200" cy="1046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a:t>Guidance specifies that this is </a:t>
            </a:r>
            <a:r>
              <a:rPr b="1" lang="en"/>
              <a:t>all key changes</a:t>
            </a:r>
            <a:r>
              <a:rPr lang="en"/>
              <a:t>, including emotional physical and behavioural. For year 4 there is mention of masturbation in one of the lessons. </a:t>
            </a:r>
            <a:endParaRPr/>
          </a:p>
        </p:txBody>
      </p:sp>
      <p:sp>
        <p:nvSpPr>
          <p:cNvPr id="299" name="Google Shape;299;p49"/>
          <p:cNvSpPr txBox="1"/>
          <p:nvPr/>
        </p:nvSpPr>
        <p:spPr>
          <a:xfrm>
            <a:off x="0" y="0"/>
            <a:ext cx="35934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a:p>
        </p:txBody>
      </p:sp>
    </p:spTree>
  </p:cSld>
  <p:clrMapOvr>
    <a:masterClrMapping/>
  </p:clrMapOvr>
</p:sld>
</file>

<file path=ppt/slides/slide3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3" name="Shape 303"/>
        <p:cNvGrpSpPr/>
        <p:nvPr/>
      </p:nvGrpSpPr>
      <p:grpSpPr>
        <a:xfrm>
          <a:off x="0" y="0"/>
          <a:ext cx="0" cy="0"/>
          <a:chOff x="0" y="0"/>
          <a:chExt cx="0" cy="0"/>
        </a:xfrm>
      </p:grpSpPr>
      <p:sp>
        <p:nvSpPr>
          <p:cNvPr id="304" name="Google Shape;304;p50"/>
          <p:cNvSpPr txBox="1"/>
          <p:nvPr>
            <p:ph idx="1" type="body"/>
          </p:nvPr>
        </p:nvSpPr>
        <p:spPr>
          <a:xfrm>
            <a:off x="311700" y="1581825"/>
            <a:ext cx="8520600" cy="3416400"/>
          </a:xfrm>
          <a:prstGeom prst="rect">
            <a:avLst/>
          </a:prstGeom>
        </p:spPr>
        <p:txBody>
          <a:bodyPr anchorCtr="0" anchor="t" bIns="91425" lIns="91425" spcFirstLastPara="1" rIns="91425" wrap="square" tIns="91425">
            <a:normAutofit lnSpcReduction="20000"/>
          </a:bodyPr>
          <a:lstStyle/>
          <a:p>
            <a:pPr indent="0" lvl="0" marL="0" rtl="0" algn="l">
              <a:spcBef>
                <a:spcPts val="0"/>
              </a:spcBef>
              <a:spcAft>
                <a:spcPts val="0"/>
              </a:spcAft>
              <a:buNone/>
            </a:pPr>
            <a:r>
              <a:rPr lang="en" u="sng">
                <a:solidFill>
                  <a:schemeClr val="hlink"/>
                </a:solidFill>
                <a:hlinkClick r:id="rId3"/>
              </a:rPr>
              <a:t>https://amaze.org/video/top-signs-boys-are-in-puberty/</a:t>
            </a:r>
            <a:r>
              <a:rPr lang="en"/>
              <a:t> - Following discussions at RSE initial consultation we are exploring different resources for this lesson so that the topic of masturbation isn’t raised until later. This is the only reference to masturbation within the year 4 curriculum. </a:t>
            </a:r>
            <a:endParaRPr/>
          </a:p>
          <a:p>
            <a:pPr indent="0" lvl="0" marL="0" rtl="0" algn="l">
              <a:spcBef>
                <a:spcPts val="1200"/>
              </a:spcBef>
              <a:spcAft>
                <a:spcPts val="0"/>
              </a:spcAft>
              <a:buNone/>
            </a:pPr>
            <a:r>
              <a:t/>
            </a:r>
            <a:endParaRPr/>
          </a:p>
          <a:p>
            <a:pPr indent="0" lvl="0" marL="0" rtl="0" algn="l">
              <a:spcBef>
                <a:spcPts val="1200"/>
              </a:spcBef>
              <a:spcAft>
                <a:spcPts val="0"/>
              </a:spcAft>
              <a:buNone/>
            </a:pPr>
            <a:r>
              <a:rPr lang="en" u="sng">
                <a:solidFill>
                  <a:schemeClr val="hlink"/>
                </a:solidFill>
                <a:hlinkClick r:id="rId4"/>
              </a:rPr>
              <a:t>https://amaze.org/video/all-about-getting-your-period/</a:t>
            </a:r>
            <a:endParaRPr/>
          </a:p>
          <a:p>
            <a:pPr indent="0" lvl="0" marL="0" rtl="0" algn="l">
              <a:spcBef>
                <a:spcPts val="1200"/>
              </a:spcBef>
              <a:spcAft>
                <a:spcPts val="0"/>
              </a:spcAft>
              <a:buNone/>
            </a:pPr>
            <a:r>
              <a:t/>
            </a:r>
            <a:endParaRPr/>
          </a:p>
          <a:p>
            <a:pPr indent="0" lvl="0" marL="0" rtl="0" algn="l">
              <a:spcBef>
                <a:spcPts val="1200"/>
              </a:spcBef>
              <a:spcAft>
                <a:spcPts val="0"/>
              </a:spcAft>
              <a:buNone/>
            </a:pPr>
            <a:r>
              <a:rPr lang="en" u="sng">
                <a:solidFill>
                  <a:schemeClr val="hlink"/>
                </a:solidFill>
                <a:hlinkClick r:id="rId5"/>
              </a:rPr>
              <a:t>https://amaze.org/video/top-signs-girls-are-in-puberty/</a:t>
            </a:r>
            <a:endParaRPr/>
          </a:p>
          <a:p>
            <a:pPr indent="0" lvl="0" marL="0" rtl="0" algn="l">
              <a:spcBef>
                <a:spcPts val="1200"/>
              </a:spcBef>
              <a:spcAft>
                <a:spcPts val="1200"/>
              </a:spcAft>
              <a:buNone/>
            </a:pPr>
            <a:r>
              <a:t/>
            </a:r>
            <a:endParaRPr/>
          </a:p>
        </p:txBody>
      </p:sp>
      <p:sp>
        <p:nvSpPr>
          <p:cNvPr id="305" name="Google Shape;305;p50"/>
          <p:cNvSpPr txBox="1"/>
          <p:nvPr/>
        </p:nvSpPr>
        <p:spPr>
          <a:xfrm>
            <a:off x="351550" y="402625"/>
            <a:ext cx="54972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a:t>Links to videos recommended for use in a year 4 lesson</a:t>
            </a:r>
            <a:endParaRPr/>
          </a:p>
        </p:txBody>
      </p:sp>
    </p:spTree>
  </p:cSld>
  <p:clrMapOvr>
    <a:masterClrMapping/>
  </p:clrMapOvr>
</p:sld>
</file>

<file path=ppt/slides/slide3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9" name="Shape 309"/>
        <p:cNvGrpSpPr/>
        <p:nvPr/>
      </p:nvGrpSpPr>
      <p:grpSpPr>
        <a:xfrm>
          <a:off x="0" y="0"/>
          <a:ext cx="0" cy="0"/>
          <a:chOff x="0" y="0"/>
          <a:chExt cx="0" cy="0"/>
        </a:xfrm>
      </p:grpSpPr>
      <p:pic>
        <p:nvPicPr>
          <p:cNvPr id="310" name="Google Shape;310;p51"/>
          <p:cNvPicPr preferRelativeResize="0"/>
          <p:nvPr/>
        </p:nvPicPr>
        <p:blipFill rotWithShape="1">
          <a:blip r:embed="rId3">
            <a:alphaModFix/>
          </a:blip>
          <a:srcRect b="17339" l="15018" r="20273" t="25923"/>
          <a:stretch/>
        </p:blipFill>
        <p:spPr>
          <a:xfrm>
            <a:off x="0" y="498825"/>
            <a:ext cx="8910951" cy="4392701"/>
          </a:xfrm>
          <a:prstGeom prst="rect">
            <a:avLst/>
          </a:prstGeom>
          <a:noFill/>
          <a:ln>
            <a:noFill/>
          </a:ln>
        </p:spPr>
      </p:pic>
      <p:sp>
        <p:nvSpPr>
          <p:cNvPr id="311" name="Google Shape;311;p51"/>
          <p:cNvSpPr txBox="1"/>
          <p:nvPr/>
        </p:nvSpPr>
        <p:spPr>
          <a:xfrm>
            <a:off x="623400" y="4743300"/>
            <a:ext cx="78972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a:t>https://www.coramlifeeducation.org.uk/scarf/iwb/labelling-body-parts</a:t>
            </a:r>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0" name="Shape 70"/>
        <p:cNvGrpSpPr/>
        <p:nvPr/>
      </p:nvGrpSpPr>
      <p:grpSpPr>
        <a:xfrm>
          <a:off x="0" y="0"/>
          <a:ext cx="0" cy="0"/>
          <a:chOff x="0" y="0"/>
          <a:chExt cx="0" cy="0"/>
        </a:xfrm>
      </p:grpSpPr>
      <p:pic>
        <p:nvPicPr>
          <p:cNvPr id="71" name="Google Shape;71;p16"/>
          <p:cNvPicPr preferRelativeResize="0"/>
          <p:nvPr/>
        </p:nvPicPr>
        <p:blipFill rotWithShape="1">
          <a:blip r:embed="rId3">
            <a:alphaModFix/>
          </a:blip>
          <a:srcRect b="20058" l="23637" r="49860" t="20545"/>
          <a:stretch/>
        </p:blipFill>
        <p:spPr>
          <a:xfrm>
            <a:off x="305075" y="-73075"/>
            <a:ext cx="4198350" cy="5289650"/>
          </a:xfrm>
          <a:prstGeom prst="rect">
            <a:avLst/>
          </a:prstGeom>
          <a:noFill/>
          <a:ln>
            <a:noFill/>
          </a:ln>
        </p:spPr>
      </p:pic>
      <p:pic>
        <p:nvPicPr>
          <p:cNvPr id="72" name="Google Shape;72;p16"/>
          <p:cNvPicPr preferRelativeResize="0"/>
          <p:nvPr/>
        </p:nvPicPr>
        <p:blipFill rotWithShape="1">
          <a:blip r:embed="rId4">
            <a:alphaModFix/>
          </a:blip>
          <a:srcRect b="23723" l="49904" r="22773" t="21562"/>
          <a:stretch/>
        </p:blipFill>
        <p:spPr>
          <a:xfrm>
            <a:off x="4765600" y="139963"/>
            <a:ext cx="4319801" cy="4863575"/>
          </a:xfrm>
          <a:prstGeom prst="rect">
            <a:avLst/>
          </a:prstGeom>
          <a:noFill/>
          <a:ln>
            <a:noFill/>
          </a:ln>
        </p:spPr>
      </p:pic>
    </p:spTree>
  </p:cSld>
  <p:clrMapOvr>
    <a:masterClrMapping/>
  </p:clrMapOvr>
</p:sld>
</file>

<file path=ppt/slides/slide4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5" name="Shape 315"/>
        <p:cNvGrpSpPr/>
        <p:nvPr/>
      </p:nvGrpSpPr>
      <p:grpSpPr>
        <a:xfrm>
          <a:off x="0" y="0"/>
          <a:ext cx="0" cy="0"/>
          <a:chOff x="0" y="0"/>
          <a:chExt cx="0" cy="0"/>
        </a:xfrm>
      </p:grpSpPr>
      <p:pic>
        <p:nvPicPr>
          <p:cNvPr id="316" name="Google Shape;316;p52"/>
          <p:cNvPicPr preferRelativeResize="0"/>
          <p:nvPr/>
        </p:nvPicPr>
        <p:blipFill rotWithShape="1">
          <a:blip r:embed="rId3">
            <a:alphaModFix/>
          </a:blip>
          <a:srcRect b="20356" l="14755" r="20013" t="24758"/>
          <a:stretch/>
        </p:blipFill>
        <p:spPr>
          <a:xfrm>
            <a:off x="-99400" y="196275"/>
            <a:ext cx="9048999" cy="4280625"/>
          </a:xfrm>
          <a:prstGeom prst="rect">
            <a:avLst/>
          </a:prstGeom>
          <a:noFill/>
          <a:ln>
            <a:noFill/>
          </a:ln>
        </p:spPr>
      </p:pic>
      <p:sp>
        <p:nvSpPr>
          <p:cNvPr id="317" name="Google Shape;317;p52"/>
          <p:cNvSpPr txBox="1"/>
          <p:nvPr/>
        </p:nvSpPr>
        <p:spPr>
          <a:xfrm>
            <a:off x="172800" y="4476900"/>
            <a:ext cx="8798400" cy="6156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a:t>The non statutory lesson which covers sex education is clearly signposted for staff. We are currently figuring out the best way to share the video clip used with parents as it is subject to copyright. </a:t>
            </a:r>
            <a:endParaRPr/>
          </a:p>
        </p:txBody>
      </p:sp>
    </p:spTree>
  </p:cSld>
  <p:clrMapOvr>
    <a:masterClrMapping/>
  </p:clrMapOvr>
</p:sld>
</file>

<file path=ppt/slides/slide4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1" name="Shape 321"/>
        <p:cNvGrpSpPr/>
        <p:nvPr/>
      </p:nvGrpSpPr>
      <p:grpSpPr>
        <a:xfrm>
          <a:off x="0" y="0"/>
          <a:ext cx="0" cy="0"/>
          <a:chOff x="0" y="0"/>
          <a:chExt cx="0" cy="0"/>
        </a:xfrm>
      </p:grpSpPr>
      <p:pic>
        <p:nvPicPr>
          <p:cNvPr id="322" name="Google Shape;322;p53"/>
          <p:cNvPicPr preferRelativeResize="0"/>
          <p:nvPr/>
        </p:nvPicPr>
        <p:blipFill rotWithShape="1">
          <a:blip r:embed="rId3">
            <a:alphaModFix/>
          </a:blip>
          <a:srcRect b="6933" l="33109" r="12780" t="26652"/>
          <a:stretch/>
        </p:blipFill>
        <p:spPr>
          <a:xfrm>
            <a:off x="912776" y="0"/>
            <a:ext cx="7402600" cy="5108500"/>
          </a:xfrm>
          <a:prstGeom prst="rect">
            <a:avLst/>
          </a:prstGeom>
          <a:noFill/>
          <a:ln>
            <a:noFill/>
          </a:ln>
        </p:spPr>
      </p:pic>
    </p:spTree>
  </p:cSld>
  <p:clrMapOvr>
    <a:masterClrMapping/>
  </p:clrMapOvr>
</p:sld>
</file>

<file path=ppt/slides/slide4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6" name="Shape 326"/>
        <p:cNvGrpSpPr/>
        <p:nvPr/>
      </p:nvGrpSpPr>
      <p:grpSpPr>
        <a:xfrm>
          <a:off x="0" y="0"/>
          <a:ext cx="0" cy="0"/>
          <a:chOff x="0" y="0"/>
          <a:chExt cx="0" cy="0"/>
        </a:xfrm>
      </p:grpSpPr>
      <p:sp>
        <p:nvSpPr>
          <p:cNvPr id="327" name="Google Shape;327;p54"/>
          <p:cNvSpPr txBox="1"/>
          <p:nvPr>
            <p:ph idx="1" type="body"/>
          </p:nvPr>
        </p:nvSpPr>
        <p:spPr>
          <a:xfrm>
            <a:off x="212700" y="73225"/>
            <a:ext cx="8718600" cy="3416400"/>
          </a:xfrm>
          <a:prstGeom prst="rect">
            <a:avLst/>
          </a:prstGeom>
        </p:spPr>
        <p:txBody>
          <a:bodyPr anchorCtr="0" anchor="t" bIns="91425" lIns="91425" spcFirstLastPara="1" rIns="91425" wrap="square" tIns="91425">
            <a:noAutofit/>
          </a:bodyPr>
          <a:lstStyle/>
          <a:p>
            <a:pPr indent="0" lvl="0" marL="0" rtl="0" algn="l">
              <a:lnSpc>
                <a:spcPct val="130000"/>
              </a:lnSpc>
              <a:spcBef>
                <a:spcPts val="0"/>
              </a:spcBef>
              <a:spcAft>
                <a:spcPts val="0"/>
              </a:spcAft>
              <a:buClr>
                <a:schemeClr val="dk1"/>
              </a:buClr>
              <a:buSzPts val="935"/>
              <a:buFont typeface="Arial"/>
              <a:buNone/>
            </a:pPr>
            <a:r>
              <a:rPr b="1" lang="en" sz="1592">
                <a:solidFill>
                  <a:srgbClr val="555555"/>
                </a:solidFill>
              </a:rPr>
              <a:t>Language</a:t>
            </a:r>
            <a:endParaRPr b="1" sz="1592">
              <a:solidFill>
                <a:srgbClr val="555555"/>
              </a:solidFill>
            </a:endParaRPr>
          </a:p>
          <a:p>
            <a:pPr indent="0" lvl="0" marL="0" rtl="0" algn="l">
              <a:lnSpc>
                <a:spcPct val="130000"/>
              </a:lnSpc>
              <a:spcBef>
                <a:spcPts val="800"/>
              </a:spcBef>
              <a:spcAft>
                <a:spcPts val="0"/>
              </a:spcAft>
              <a:buClr>
                <a:schemeClr val="dk1"/>
              </a:buClr>
              <a:buSzPts val="935"/>
              <a:buFont typeface="Arial"/>
              <a:buNone/>
            </a:pPr>
            <a:r>
              <a:rPr lang="en" sz="1592">
                <a:solidFill>
                  <a:srgbClr val="555555"/>
                </a:solidFill>
              </a:rPr>
              <a:t>Modelling a consistent approach to using correct terms in relation to our bodies, including genitalia, is a really helpful starting point. It shows that both female and male bodies can be discussed with the same confidence and accuracy.</a:t>
            </a:r>
            <a:endParaRPr sz="1592">
              <a:solidFill>
                <a:srgbClr val="555555"/>
              </a:solidFill>
            </a:endParaRPr>
          </a:p>
          <a:p>
            <a:pPr indent="0" lvl="0" marL="0" rtl="0" algn="l">
              <a:lnSpc>
                <a:spcPct val="130000"/>
              </a:lnSpc>
              <a:spcBef>
                <a:spcPts val="800"/>
              </a:spcBef>
              <a:spcAft>
                <a:spcPts val="0"/>
              </a:spcAft>
              <a:buClr>
                <a:schemeClr val="dk1"/>
              </a:buClr>
              <a:buSzPts val="935"/>
              <a:buFont typeface="Arial"/>
              <a:buNone/>
            </a:pPr>
            <a:r>
              <a:rPr lang="en" sz="1592">
                <a:solidFill>
                  <a:srgbClr val="555555"/>
                </a:solidFill>
              </a:rPr>
              <a:t>Using correct terms school-wide contributes to safeguarding, as every child will be understood if they need to explain something about their bodies. It is essential that children know about bodily privacy and basic rules about consent.</a:t>
            </a:r>
            <a:endParaRPr sz="1592">
              <a:solidFill>
                <a:srgbClr val="555555"/>
              </a:solidFill>
            </a:endParaRPr>
          </a:p>
          <a:p>
            <a:pPr indent="0" lvl="0" marL="0" rtl="0" algn="l">
              <a:lnSpc>
                <a:spcPct val="130000"/>
              </a:lnSpc>
              <a:spcBef>
                <a:spcPts val="800"/>
              </a:spcBef>
              <a:spcAft>
                <a:spcPts val="0"/>
              </a:spcAft>
              <a:buClr>
                <a:schemeClr val="dk1"/>
              </a:buClr>
              <a:buSzPts val="935"/>
              <a:buFont typeface="Arial"/>
              <a:buNone/>
            </a:pPr>
            <a:r>
              <a:rPr lang="en" sz="1592">
                <a:solidFill>
                  <a:srgbClr val="555555"/>
                </a:solidFill>
              </a:rPr>
              <a:t>To know “that their bodies are their own” is mandatory content in primary relationships education, as is learning how to get help in the case of abuse.</a:t>
            </a:r>
            <a:endParaRPr sz="1592">
              <a:solidFill>
                <a:srgbClr val="555555"/>
              </a:solidFill>
            </a:endParaRPr>
          </a:p>
          <a:p>
            <a:pPr indent="0" lvl="0" marL="0" rtl="0" algn="l">
              <a:lnSpc>
                <a:spcPct val="130000"/>
              </a:lnSpc>
              <a:spcBef>
                <a:spcPts val="800"/>
              </a:spcBef>
              <a:spcAft>
                <a:spcPts val="0"/>
              </a:spcAft>
              <a:buClr>
                <a:schemeClr val="dk1"/>
              </a:buClr>
              <a:buSzPts val="935"/>
              <a:buFont typeface="Arial"/>
              <a:buNone/>
            </a:pPr>
            <a:r>
              <a:rPr lang="en" sz="1592">
                <a:solidFill>
                  <a:srgbClr val="555555"/>
                </a:solidFill>
              </a:rPr>
              <a:t>Double standards to do with gender are often reflected in language around what is considered acceptable or unacceptable behaviour. Children are alert to what is fair or unfair and can be supported to notice and challenge inequalities by reversing the gender roles in a fictional situation and asking: “Would it have been the same if he was a girl/she was a boy?”</a:t>
            </a:r>
            <a:endParaRPr sz="1592">
              <a:solidFill>
                <a:srgbClr val="555555"/>
              </a:solidFill>
            </a:endParaRPr>
          </a:p>
          <a:p>
            <a:pPr indent="0" lvl="0" marL="0" rtl="0" algn="l">
              <a:lnSpc>
                <a:spcPct val="130000"/>
              </a:lnSpc>
              <a:spcBef>
                <a:spcPts val="800"/>
              </a:spcBef>
              <a:spcAft>
                <a:spcPts val="0"/>
              </a:spcAft>
              <a:buClr>
                <a:schemeClr val="dk1"/>
              </a:buClr>
              <a:buSzPts val="935"/>
              <a:buFont typeface="Arial"/>
              <a:buNone/>
            </a:pPr>
            <a:r>
              <a:t/>
            </a:r>
            <a:endParaRPr sz="1592">
              <a:solidFill>
                <a:srgbClr val="555555"/>
              </a:solidFill>
            </a:endParaRPr>
          </a:p>
          <a:p>
            <a:pPr indent="0" lvl="0" marL="0" rtl="0" algn="l">
              <a:lnSpc>
                <a:spcPct val="95000"/>
              </a:lnSpc>
              <a:spcBef>
                <a:spcPts val="800"/>
              </a:spcBef>
              <a:spcAft>
                <a:spcPts val="1200"/>
              </a:spcAft>
              <a:buSzPts val="935"/>
              <a:buNone/>
            </a:pPr>
            <a:r>
              <a:t/>
            </a:r>
            <a:endParaRPr sz="2230"/>
          </a:p>
        </p:txBody>
      </p:sp>
    </p:spTree>
  </p:cSld>
  <p:clrMapOvr>
    <a:masterClrMapping/>
  </p:clrMapOvr>
</p:sld>
</file>

<file path=ppt/slides/slide4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1" name="Shape 331"/>
        <p:cNvGrpSpPr/>
        <p:nvPr/>
      </p:nvGrpSpPr>
      <p:grpSpPr>
        <a:xfrm>
          <a:off x="0" y="0"/>
          <a:ext cx="0" cy="0"/>
          <a:chOff x="0" y="0"/>
          <a:chExt cx="0" cy="0"/>
        </a:xfrm>
      </p:grpSpPr>
      <p:graphicFrame>
        <p:nvGraphicFramePr>
          <p:cNvPr id="332" name="Google Shape;332;p55"/>
          <p:cNvGraphicFramePr/>
          <p:nvPr/>
        </p:nvGraphicFramePr>
        <p:xfrm>
          <a:off x="892000" y="2135850"/>
          <a:ext cx="3000000" cy="3000000"/>
        </p:xfrm>
        <a:graphic>
          <a:graphicData uri="http://schemas.openxmlformats.org/drawingml/2006/table">
            <a:tbl>
              <a:tblPr bandRow="1">
                <a:noFill/>
                <a:tableStyleId>{63EBA5F7-7EFD-4907-8770-C9092780AF03}</a:tableStyleId>
              </a:tblPr>
              <a:tblGrid>
                <a:gridCol w="1167125"/>
                <a:gridCol w="1080125"/>
                <a:gridCol w="989975"/>
                <a:gridCol w="1350650"/>
                <a:gridCol w="989975"/>
                <a:gridCol w="1236975"/>
              </a:tblGrid>
              <a:tr h="190500">
                <a:tc gridSpan="6">
                  <a:txBody>
                    <a:bodyPr/>
                    <a:lstStyle/>
                    <a:p>
                      <a:pPr indent="0" lvl="0" marL="0" rtl="0" algn="l">
                        <a:spcBef>
                          <a:spcPts val="0"/>
                        </a:spcBef>
                        <a:spcAft>
                          <a:spcPts val="0"/>
                        </a:spcAft>
                        <a:buNone/>
                      </a:pPr>
                      <a:r>
                        <a:rPr lang="en" sz="1100">
                          <a:latin typeface="Calibri"/>
                          <a:ea typeface="Calibri"/>
                          <a:cs typeface="Calibri"/>
                          <a:sym typeface="Calibri"/>
                        </a:rPr>
                        <a:t>Growing and changing R</a:t>
                      </a:r>
                      <a:endParaRPr sz="1100">
                        <a:latin typeface="Calibri"/>
                        <a:ea typeface="Calibri"/>
                        <a:cs typeface="Calibri"/>
                        <a:sym typeface="Calibri"/>
                      </a:endParaRPr>
                    </a:p>
                  </a:txBody>
                  <a:tcPr marT="0" marB="0" marR="68575" marL="68575"/>
                </a:tc>
                <a:tc hMerge="1"/>
                <a:tc hMerge="1"/>
                <a:tc hMerge="1"/>
                <a:tc hMerge="1"/>
                <a:tc hMerge="1"/>
              </a:tr>
              <a:tr h="822325">
                <a:tc>
                  <a:txBody>
                    <a:bodyPr/>
                    <a:lstStyle/>
                    <a:p>
                      <a:pPr indent="0" lvl="0" marL="0" rtl="0" algn="l">
                        <a:spcBef>
                          <a:spcPts val="0"/>
                        </a:spcBef>
                        <a:spcAft>
                          <a:spcPts val="0"/>
                        </a:spcAft>
                        <a:buNone/>
                      </a:pPr>
                      <a:r>
                        <a:rPr lang="en" sz="1600">
                          <a:latin typeface="Calibri"/>
                          <a:ea typeface="Calibri"/>
                          <a:cs typeface="Calibri"/>
                          <a:sym typeface="Calibri"/>
                        </a:rPr>
                        <a:t>Seasons</a:t>
                      </a:r>
                      <a:endParaRPr sz="1600">
                        <a:latin typeface="Calibri"/>
                        <a:ea typeface="Calibri"/>
                        <a:cs typeface="Calibri"/>
                        <a:sym typeface="Calibri"/>
                      </a:endParaRPr>
                    </a:p>
                  </a:txBody>
                  <a:tcPr marT="0" marB="0" marR="68575" marL="68575"/>
                </a:tc>
                <a:tc>
                  <a:txBody>
                    <a:bodyPr/>
                    <a:lstStyle/>
                    <a:p>
                      <a:pPr indent="0" lvl="0" marL="0" rtl="0" algn="l">
                        <a:spcBef>
                          <a:spcPts val="0"/>
                        </a:spcBef>
                        <a:spcAft>
                          <a:spcPts val="0"/>
                        </a:spcAft>
                        <a:buNone/>
                      </a:pPr>
                      <a:r>
                        <a:rPr lang="en" sz="1600">
                          <a:latin typeface="Calibri"/>
                          <a:ea typeface="Calibri"/>
                          <a:cs typeface="Calibri"/>
                          <a:sym typeface="Calibri"/>
                        </a:rPr>
                        <a:t>Life stages</a:t>
                      </a:r>
                      <a:endParaRPr sz="1600">
                        <a:latin typeface="Calibri"/>
                        <a:ea typeface="Calibri"/>
                        <a:cs typeface="Calibri"/>
                        <a:sym typeface="Calibri"/>
                      </a:endParaRPr>
                    </a:p>
                  </a:txBody>
                  <a:tcPr marT="0" marB="0" marR="68575" marL="68575"/>
                </a:tc>
                <a:tc>
                  <a:txBody>
                    <a:bodyPr/>
                    <a:lstStyle/>
                    <a:p>
                      <a:pPr indent="0" lvl="0" marL="0" rtl="0" algn="l">
                        <a:spcBef>
                          <a:spcPts val="0"/>
                        </a:spcBef>
                        <a:spcAft>
                          <a:spcPts val="0"/>
                        </a:spcAft>
                        <a:buNone/>
                      </a:pPr>
                      <a:r>
                        <a:rPr lang="en" sz="1600">
                          <a:latin typeface="Calibri"/>
                          <a:ea typeface="Calibri"/>
                          <a:cs typeface="Calibri"/>
                          <a:sym typeface="Calibri"/>
                        </a:rPr>
                        <a:t>Life stages: who will I be?</a:t>
                      </a:r>
                      <a:endParaRPr sz="1600">
                        <a:latin typeface="Calibri"/>
                        <a:ea typeface="Calibri"/>
                        <a:cs typeface="Calibri"/>
                        <a:sym typeface="Calibri"/>
                      </a:endParaRPr>
                    </a:p>
                  </a:txBody>
                  <a:tcPr marT="0" marB="0" marR="68575" marL="68575"/>
                </a:tc>
                <a:tc>
                  <a:txBody>
                    <a:bodyPr/>
                    <a:lstStyle/>
                    <a:p>
                      <a:pPr indent="0" lvl="0" marL="0" rtl="0" algn="l">
                        <a:spcBef>
                          <a:spcPts val="0"/>
                        </a:spcBef>
                        <a:spcAft>
                          <a:spcPts val="0"/>
                        </a:spcAft>
                        <a:buNone/>
                      </a:pPr>
                      <a:r>
                        <a:rPr lang="en" sz="1600">
                          <a:latin typeface="Calibri"/>
                          <a:ea typeface="Calibri"/>
                          <a:cs typeface="Calibri"/>
                          <a:sym typeface="Calibri"/>
                        </a:rPr>
                        <a:t>Where do babies come from?</a:t>
                      </a:r>
                      <a:endParaRPr sz="1600">
                        <a:latin typeface="Calibri"/>
                        <a:ea typeface="Calibri"/>
                        <a:cs typeface="Calibri"/>
                        <a:sym typeface="Calibri"/>
                      </a:endParaRPr>
                    </a:p>
                  </a:txBody>
                  <a:tcPr marT="0" marB="0" marR="68575" marL="68575"/>
                </a:tc>
                <a:tc>
                  <a:txBody>
                    <a:bodyPr/>
                    <a:lstStyle/>
                    <a:p>
                      <a:pPr indent="0" lvl="0" marL="0" rtl="0" algn="l">
                        <a:spcBef>
                          <a:spcPts val="0"/>
                        </a:spcBef>
                        <a:spcAft>
                          <a:spcPts val="0"/>
                        </a:spcAft>
                        <a:buNone/>
                      </a:pPr>
                      <a:r>
                        <a:rPr lang="en" sz="1600">
                          <a:latin typeface="Calibri"/>
                          <a:ea typeface="Calibri"/>
                          <a:cs typeface="Calibri"/>
                          <a:sym typeface="Calibri"/>
                        </a:rPr>
                        <a:t>Getting bigger</a:t>
                      </a:r>
                      <a:endParaRPr sz="1600">
                        <a:latin typeface="Calibri"/>
                        <a:ea typeface="Calibri"/>
                        <a:cs typeface="Calibri"/>
                        <a:sym typeface="Calibri"/>
                      </a:endParaRPr>
                    </a:p>
                  </a:txBody>
                  <a:tcPr marT="0" marB="0" marR="68575" marL="68575"/>
                </a:tc>
                <a:tc>
                  <a:txBody>
                    <a:bodyPr/>
                    <a:lstStyle/>
                    <a:p>
                      <a:pPr indent="0" lvl="0" marL="0" rtl="0" algn="l">
                        <a:spcBef>
                          <a:spcPts val="0"/>
                        </a:spcBef>
                        <a:spcAft>
                          <a:spcPts val="0"/>
                        </a:spcAft>
                        <a:buNone/>
                      </a:pPr>
                      <a:r>
                        <a:rPr lang="en" sz="1600">
                          <a:latin typeface="Calibri"/>
                          <a:ea typeface="Calibri"/>
                          <a:cs typeface="Calibri"/>
                          <a:sym typeface="Calibri"/>
                        </a:rPr>
                        <a:t>Me and my body - girls and boys</a:t>
                      </a:r>
                      <a:endParaRPr sz="1600">
                        <a:latin typeface="Calibri"/>
                        <a:ea typeface="Calibri"/>
                        <a:cs typeface="Calibri"/>
                        <a:sym typeface="Calibri"/>
                      </a:endParaRPr>
                    </a:p>
                  </a:txBody>
                  <a:tcPr marT="0" marB="0" marR="68575" marL="68575"/>
                </a:tc>
              </a:tr>
              <a:tr h="190500">
                <a:tc>
                  <a:txBody>
                    <a:bodyPr/>
                    <a:lstStyle/>
                    <a:p>
                      <a:pPr indent="0" lvl="0" marL="0" rtl="0" algn="l">
                        <a:spcBef>
                          <a:spcPts val="0"/>
                        </a:spcBef>
                        <a:spcAft>
                          <a:spcPts val="0"/>
                        </a:spcAft>
                        <a:buNone/>
                      </a:pPr>
                      <a:r>
                        <a:rPr lang="en" sz="1600">
                          <a:latin typeface="Calibri"/>
                          <a:ea typeface="Calibri"/>
                          <a:cs typeface="Calibri"/>
                          <a:sym typeface="Calibri"/>
                        </a:rPr>
                        <a:t>Seasons</a:t>
                      </a:r>
                      <a:endParaRPr sz="1600">
                        <a:latin typeface="Calibri"/>
                        <a:ea typeface="Calibri"/>
                        <a:cs typeface="Calibri"/>
                        <a:sym typeface="Calibri"/>
                      </a:endParaRPr>
                    </a:p>
                    <a:p>
                      <a:pPr indent="0" lvl="0" marL="0" rtl="0" algn="l">
                        <a:spcBef>
                          <a:spcPts val="0"/>
                        </a:spcBef>
                        <a:spcAft>
                          <a:spcPts val="0"/>
                        </a:spcAft>
                        <a:buNone/>
                      </a:pPr>
                      <a:r>
                        <a:rPr lang="en" sz="1600">
                          <a:latin typeface="Calibri"/>
                          <a:ea typeface="Calibri"/>
                          <a:cs typeface="Calibri"/>
                          <a:sym typeface="Calibri"/>
                        </a:rPr>
                        <a:t>spring</a:t>
                      </a:r>
                      <a:endParaRPr sz="1600">
                        <a:latin typeface="Calibri"/>
                        <a:ea typeface="Calibri"/>
                        <a:cs typeface="Calibri"/>
                        <a:sym typeface="Calibri"/>
                      </a:endParaRPr>
                    </a:p>
                    <a:p>
                      <a:pPr indent="0" lvl="0" marL="0" rtl="0" algn="l">
                        <a:spcBef>
                          <a:spcPts val="0"/>
                        </a:spcBef>
                        <a:spcAft>
                          <a:spcPts val="0"/>
                        </a:spcAft>
                        <a:buNone/>
                      </a:pPr>
                      <a:r>
                        <a:rPr lang="en" sz="1600">
                          <a:latin typeface="Calibri"/>
                          <a:ea typeface="Calibri"/>
                          <a:cs typeface="Calibri"/>
                          <a:sym typeface="Calibri"/>
                        </a:rPr>
                        <a:t>summer</a:t>
                      </a:r>
                      <a:endParaRPr sz="1600">
                        <a:latin typeface="Calibri"/>
                        <a:ea typeface="Calibri"/>
                        <a:cs typeface="Calibri"/>
                        <a:sym typeface="Calibri"/>
                      </a:endParaRPr>
                    </a:p>
                    <a:p>
                      <a:pPr indent="0" lvl="0" marL="0" rtl="0" algn="l">
                        <a:spcBef>
                          <a:spcPts val="0"/>
                        </a:spcBef>
                        <a:spcAft>
                          <a:spcPts val="0"/>
                        </a:spcAft>
                        <a:buNone/>
                      </a:pPr>
                      <a:r>
                        <a:rPr lang="en" sz="1600">
                          <a:latin typeface="Calibri"/>
                          <a:ea typeface="Calibri"/>
                          <a:cs typeface="Calibri"/>
                          <a:sym typeface="Calibri"/>
                        </a:rPr>
                        <a:t>autumn</a:t>
                      </a:r>
                      <a:endParaRPr sz="1600">
                        <a:latin typeface="Calibri"/>
                        <a:ea typeface="Calibri"/>
                        <a:cs typeface="Calibri"/>
                        <a:sym typeface="Calibri"/>
                      </a:endParaRPr>
                    </a:p>
                    <a:p>
                      <a:pPr indent="0" lvl="0" marL="0" rtl="0" algn="l">
                        <a:spcBef>
                          <a:spcPts val="0"/>
                        </a:spcBef>
                        <a:spcAft>
                          <a:spcPts val="0"/>
                        </a:spcAft>
                        <a:buNone/>
                      </a:pPr>
                      <a:r>
                        <a:rPr lang="en" sz="1600">
                          <a:latin typeface="Calibri"/>
                          <a:ea typeface="Calibri"/>
                          <a:cs typeface="Calibri"/>
                          <a:sym typeface="Calibri"/>
                        </a:rPr>
                        <a:t>winter</a:t>
                      </a:r>
                      <a:endParaRPr sz="1600">
                        <a:latin typeface="Calibri"/>
                        <a:ea typeface="Calibri"/>
                        <a:cs typeface="Calibri"/>
                        <a:sym typeface="Calibri"/>
                      </a:endParaRPr>
                    </a:p>
                    <a:p>
                      <a:pPr indent="0" lvl="0" marL="0" rtl="0" algn="l">
                        <a:spcBef>
                          <a:spcPts val="0"/>
                        </a:spcBef>
                        <a:spcAft>
                          <a:spcPts val="0"/>
                        </a:spcAft>
                        <a:buNone/>
                      </a:pPr>
                      <a:r>
                        <a:rPr lang="en" sz="1600">
                          <a:latin typeface="Calibri"/>
                          <a:ea typeface="Calibri"/>
                          <a:cs typeface="Calibri"/>
                          <a:sym typeface="Calibri"/>
                        </a:rPr>
                        <a:t>cycle</a:t>
                      </a:r>
                      <a:endParaRPr sz="1600">
                        <a:latin typeface="Calibri"/>
                        <a:ea typeface="Calibri"/>
                        <a:cs typeface="Calibri"/>
                        <a:sym typeface="Calibri"/>
                      </a:endParaRPr>
                    </a:p>
                  </a:txBody>
                  <a:tcPr marT="0" marB="0" marR="68575" marL="68575"/>
                </a:tc>
                <a:tc>
                  <a:txBody>
                    <a:bodyPr/>
                    <a:lstStyle/>
                    <a:p>
                      <a:pPr indent="0" lvl="0" marL="0" rtl="0" algn="l">
                        <a:spcBef>
                          <a:spcPts val="0"/>
                        </a:spcBef>
                        <a:spcAft>
                          <a:spcPts val="0"/>
                        </a:spcAft>
                        <a:buNone/>
                      </a:pPr>
                      <a:r>
                        <a:rPr lang="en" sz="1600">
                          <a:latin typeface="Calibri"/>
                          <a:ea typeface="Calibri"/>
                          <a:cs typeface="Calibri"/>
                          <a:sym typeface="Calibri"/>
                        </a:rPr>
                        <a:t>Growing</a:t>
                      </a:r>
                      <a:endParaRPr sz="1600">
                        <a:latin typeface="Calibri"/>
                        <a:ea typeface="Calibri"/>
                        <a:cs typeface="Calibri"/>
                        <a:sym typeface="Calibri"/>
                      </a:endParaRPr>
                    </a:p>
                    <a:p>
                      <a:pPr indent="0" lvl="0" marL="0" rtl="0" algn="l">
                        <a:spcBef>
                          <a:spcPts val="0"/>
                        </a:spcBef>
                        <a:spcAft>
                          <a:spcPts val="0"/>
                        </a:spcAft>
                        <a:buNone/>
                      </a:pPr>
                      <a:r>
                        <a:rPr lang="en" sz="1600">
                          <a:latin typeface="Calibri"/>
                          <a:ea typeface="Calibri"/>
                          <a:cs typeface="Calibri"/>
                          <a:sym typeface="Calibri"/>
                        </a:rPr>
                        <a:t>life cycles</a:t>
                      </a:r>
                      <a:endParaRPr sz="1600">
                        <a:latin typeface="Calibri"/>
                        <a:ea typeface="Calibri"/>
                        <a:cs typeface="Calibri"/>
                        <a:sym typeface="Calibri"/>
                      </a:endParaRPr>
                    </a:p>
                  </a:txBody>
                  <a:tcPr marT="0" marB="0" marR="68575" marL="68575"/>
                </a:tc>
                <a:tc>
                  <a:txBody>
                    <a:bodyPr/>
                    <a:lstStyle/>
                    <a:p>
                      <a:pPr indent="0" lvl="0" marL="0" rtl="0" algn="l">
                        <a:spcBef>
                          <a:spcPts val="0"/>
                        </a:spcBef>
                        <a:spcAft>
                          <a:spcPts val="0"/>
                        </a:spcAft>
                        <a:buNone/>
                      </a:pPr>
                      <a:r>
                        <a:rPr lang="en" sz="1600">
                          <a:latin typeface="Calibri"/>
                          <a:ea typeface="Calibri"/>
                          <a:cs typeface="Calibri"/>
                          <a:sym typeface="Calibri"/>
                        </a:rPr>
                        <a:t>Baby</a:t>
                      </a:r>
                      <a:endParaRPr sz="1600">
                        <a:latin typeface="Calibri"/>
                        <a:ea typeface="Calibri"/>
                        <a:cs typeface="Calibri"/>
                        <a:sym typeface="Calibri"/>
                      </a:endParaRPr>
                    </a:p>
                    <a:p>
                      <a:pPr indent="0" lvl="0" marL="0" rtl="0" algn="l">
                        <a:spcBef>
                          <a:spcPts val="0"/>
                        </a:spcBef>
                        <a:spcAft>
                          <a:spcPts val="0"/>
                        </a:spcAft>
                        <a:buNone/>
                      </a:pPr>
                      <a:r>
                        <a:rPr lang="en" sz="1600">
                          <a:latin typeface="Calibri"/>
                          <a:ea typeface="Calibri"/>
                          <a:cs typeface="Calibri"/>
                          <a:sym typeface="Calibri"/>
                        </a:rPr>
                        <a:t>child</a:t>
                      </a:r>
                      <a:endParaRPr sz="1600">
                        <a:latin typeface="Calibri"/>
                        <a:ea typeface="Calibri"/>
                        <a:cs typeface="Calibri"/>
                        <a:sym typeface="Calibri"/>
                      </a:endParaRPr>
                    </a:p>
                    <a:p>
                      <a:pPr indent="0" lvl="0" marL="0" rtl="0" algn="l">
                        <a:spcBef>
                          <a:spcPts val="0"/>
                        </a:spcBef>
                        <a:spcAft>
                          <a:spcPts val="0"/>
                        </a:spcAft>
                        <a:buNone/>
                      </a:pPr>
                      <a:r>
                        <a:rPr lang="en" sz="1600">
                          <a:latin typeface="Calibri"/>
                          <a:ea typeface="Calibri"/>
                          <a:cs typeface="Calibri"/>
                          <a:sym typeface="Calibri"/>
                        </a:rPr>
                        <a:t>teenager</a:t>
                      </a:r>
                      <a:endParaRPr sz="1600">
                        <a:latin typeface="Calibri"/>
                        <a:ea typeface="Calibri"/>
                        <a:cs typeface="Calibri"/>
                        <a:sym typeface="Calibri"/>
                      </a:endParaRPr>
                    </a:p>
                    <a:p>
                      <a:pPr indent="0" lvl="0" marL="0" rtl="0" algn="l">
                        <a:spcBef>
                          <a:spcPts val="0"/>
                        </a:spcBef>
                        <a:spcAft>
                          <a:spcPts val="0"/>
                        </a:spcAft>
                        <a:buNone/>
                      </a:pPr>
                      <a:r>
                        <a:rPr lang="en" sz="1600">
                          <a:latin typeface="Calibri"/>
                          <a:ea typeface="Calibri"/>
                          <a:cs typeface="Calibri"/>
                          <a:sym typeface="Calibri"/>
                        </a:rPr>
                        <a:t>adult</a:t>
                      </a:r>
                      <a:endParaRPr sz="1600">
                        <a:latin typeface="Calibri"/>
                        <a:ea typeface="Calibri"/>
                        <a:cs typeface="Calibri"/>
                        <a:sym typeface="Calibri"/>
                      </a:endParaRPr>
                    </a:p>
                    <a:p>
                      <a:pPr indent="0" lvl="0" marL="0" rtl="0" algn="l">
                        <a:spcBef>
                          <a:spcPts val="0"/>
                        </a:spcBef>
                        <a:spcAft>
                          <a:spcPts val="0"/>
                        </a:spcAft>
                        <a:buNone/>
                      </a:pPr>
                      <a:r>
                        <a:rPr lang="en" sz="1600">
                          <a:latin typeface="Calibri"/>
                          <a:ea typeface="Calibri"/>
                          <a:cs typeface="Calibri"/>
                          <a:sym typeface="Calibri"/>
                        </a:rPr>
                        <a:t>old age</a:t>
                      </a:r>
                      <a:endParaRPr sz="1600">
                        <a:latin typeface="Calibri"/>
                        <a:ea typeface="Calibri"/>
                        <a:cs typeface="Calibri"/>
                        <a:sym typeface="Calibri"/>
                      </a:endParaRPr>
                    </a:p>
                  </a:txBody>
                  <a:tcPr marT="0" marB="0" marR="68575" marL="68575"/>
                </a:tc>
                <a:tc>
                  <a:txBody>
                    <a:bodyPr/>
                    <a:lstStyle/>
                    <a:p>
                      <a:pPr indent="0" lvl="0" marL="0" rtl="0" algn="l">
                        <a:spcBef>
                          <a:spcPts val="0"/>
                        </a:spcBef>
                        <a:spcAft>
                          <a:spcPts val="0"/>
                        </a:spcAft>
                        <a:buNone/>
                      </a:pPr>
                      <a:r>
                        <a:rPr lang="en" sz="1600">
                          <a:latin typeface="Calibri"/>
                          <a:ea typeface="Calibri"/>
                          <a:cs typeface="Calibri"/>
                          <a:sym typeface="Calibri"/>
                        </a:rPr>
                        <a:t>Family</a:t>
                      </a:r>
                      <a:endParaRPr sz="1600">
                        <a:latin typeface="Calibri"/>
                        <a:ea typeface="Calibri"/>
                        <a:cs typeface="Calibri"/>
                        <a:sym typeface="Calibri"/>
                      </a:endParaRPr>
                    </a:p>
                    <a:p>
                      <a:pPr indent="0" lvl="0" marL="0" rtl="0" algn="l">
                        <a:spcBef>
                          <a:spcPts val="0"/>
                        </a:spcBef>
                        <a:spcAft>
                          <a:spcPts val="0"/>
                        </a:spcAft>
                        <a:buNone/>
                      </a:pPr>
                      <a:r>
                        <a:rPr lang="en" sz="1600">
                          <a:latin typeface="Calibri"/>
                          <a:ea typeface="Calibri"/>
                          <a:cs typeface="Calibri"/>
                          <a:sym typeface="Calibri"/>
                        </a:rPr>
                        <a:t>baby</a:t>
                      </a:r>
                      <a:endParaRPr sz="1600">
                        <a:latin typeface="Calibri"/>
                        <a:ea typeface="Calibri"/>
                        <a:cs typeface="Calibri"/>
                        <a:sym typeface="Calibri"/>
                      </a:endParaRPr>
                    </a:p>
                    <a:p>
                      <a:pPr indent="0" lvl="0" marL="0" rtl="0" algn="l">
                        <a:spcBef>
                          <a:spcPts val="0"/>
                        </a:spcBef>
                        <a:spcAft>
                          <a:spcPts val="0"/>
                        </a:spcAft>
                        <a:buNone/>
                      </a:pPr>
                      <a:r>
                        <a:rPr lang="en" sz="1600">
                          <a:latin typeface="Calibri"/>
                          <a:ea typeface="Calibri"/>
                          <a:cs typeface="Calibri"/>
                          <a:sym typeface="Calibri"/>
                        </a:rPr>
                        <a:t>love</a:t>
                      </a:r>
                      <a:endParaRPr sz="1600">
                        <a:latin typeface="Calibri"/>
                        <a:ea typeface="Calibri"/>
                        <a:cs typeface="Calibri"/>
                        <a:sym typeface="Calibri"/>
                      </a:endParaRPr>
                    </a:p>
                    <a:p>
                      <a:pPr indent="0" lvl="0" marL="0" rtl="0" algn="l">
                        <a:spcBef>
                          <a:spcPts val="0"/>
                        </a:spcBef>
                        <a:spcAft>
                          <a:spcPts val="0"/>
                        </a:spcAft>
                        <a:buNone/>
                      </a:pPr>
                      <a:r>
                        <a:rPr lang="en" sz="1600">
                          <a:latin typeface="Calibri"/>
                          <a:ea typeface="Calibri"/>
                          <a:cs typeface="Calibri"/>
                          <a:sym typeface="Calibri"/>
                        </a:rPr>
                        <a:t>care</a:t>
                      </a:r>
                      <a:endParaRPr sz="1600">
                        <a:latin typeface="Calibri"/>
                        <a:ea typeface="Calibri"/>
                        <a:cs typeface="Calibri"/>
                        <a:sym typeface="Calibri"/>
                      </a:endParaRPr>
                    </a:p>
                  </a:txBody>
                  <a:tcPr marT="0" marB="0" marR="68575" marL="68575"/>
                </a:tc>
                <a:tc>
                  <a:txBody>
                    <a:bodyPr/>
                    <a:lstStyle/>
                    <a:p>
                      <a:pPr indent="0" lvl="0" marL="0" rtl="0" algn="l">
                        <a:spcBef>
                          <a:spcPts val="0"/>
                        </a:spcBef>
                        <a:spcAft>
                          <a:spcPts val="0"/>
                        </a:spcAft>
                        <a:buNone/>
                      </a:pPr>
                      <a:r>
                        <a:rPr lang="en" sz="1600">
                          <a:latin typeface="Calibri"/>
                          <a:ea typeface="Calibri"/>
                          <a:cs typeface="Calibri"/>
                          <a:sym typeface="Calibri"/>
                        </a:rPr>
                        <a:t>Baby</a:t>
                      </a:r>
                      <a:endParaRPr sz="1600">
                        <a:latin typeface="Calibri"/>
                        <a:ea typeface="Calibri"/>
                        <a:cs typeface="Calibri"/>
                        <a:sym typeface="Calibri"/>
                      </a:endParaRPr>
                    </a:p>
                    <a:p>
                      <a:pPr indent="0" lvl="0" marL="0" rtl="0" algn="l">
                        <a:spcBef>
                          <a:spcPts val="0"/>
                        </a:spcBef>
                        <a:spcAft>
                          <a:spcPts val="0"/>
                        </a:spcAft>
                        <a:buNone/>
                      </a:pPr>
                      <a:r>
                        <a:rPr lang="en" sz="1600">
                          <a:latin typeface="Calibri"/>
                          <a:ea typeface="Calibri"/>
                          <a:cs typeface="Calibri"/>
                          <a:sym typeface="Calibri"/>
                        </a:rPr>
                        <a:t>child</a:t>
                      </a:r>
                      <a:endParaRPr sz="1600">
                        <a:latin typeface="Calibri"/>
                        <a:ea typeface="Calibri"/>
                        <a:cs typeface="Calibri"/>
                        <a:sym typeface="Calibri"/>
                      </a:endParaRPr>
                    </a:p>
                    <a:p>
                      <a:pPr indent="0" lvl="0" marL="0" rtl="0" algn="l">
                        <a:spcBef>
                          <a:spcPts val="0"/>
                        </a:spcBef>
                        <a:spcAft>
                          <a:spcPts val="0"/>
                        </a:spcAft>
                        <a:buNone/>
                      </a:pPr>
                      <a:r>
                        <a:rPr lang="en" sz="1600">
                          <a:latin typeface="Calibri"/>
                          <a:ea typeface="Calibri"/>
                          <a:cs typeface="Calibri"/>
                          <a:sym typeface="Calibri"/>
                        </a:rPr>
                        <a:t>teenager</a:t>
                      </a:r>
                      <a:endParaRPr sz="1600">
                        <a:latin typeface="Calibri"/>
                        <a:ea typeface="Calibri"/>
                        <a:cs typeface="Calibri"/>
                        <a:sym typeface="Calibri"/>
                      </a:endParaRPr>
                    </a:p>
                    <a:p>
                      <a:pPr indent="0" lvl="0" marL="0" rtl="0" algn="l">
                        <a:spcBef>
                          <a:spcPts val="0"/>
                        </a:spcBef>
                        <a:spcAft>
                          <a:spcPts val="0"/>
                        </a:spcAft>
                        <a:buNone/>
                      </a:pPr>
                      <a:r>
                        <a:rPr lang="en" sz="1600">
                          <a:latin typeface="Calibri"/>
                          <a:ea typeface="Calibri"/>
                          <a:cs typeface="Calibri"/>
                          <a:sym typeface="Calibri"/>
                        </a:rPr>
                        <a:t>adult</a:t>
                      </a:r>
                      <a:endParaRPr sz="1600">
                        <a:latin typeface="Calibri"/>
                        <a:ea typeface="Calibri"/>
                        <a:cs typeface="Calibri"/>
                        <a:sym typeface="Calibri"/>
                      </a:endParaRPr>
                    </a:p>
                    <a:p>
                      <a:pPr indent="0" lvl="0" marL="0" rtl="0" algn="l">
                        <a:spcBef>
                          <a:spcPts val="0"/>
                        </a:spcBef>
                        <a:spcAft>
                          <a:spcPts val="0"/>
                        </a:spcAft>
                        <a:buNone/>
                      </a:pPr>
                      <a:r>
                        <a:rPr lang="en" sz="1600">
                          <a:latin typeface="Calibri"/>
                          <a:ea typeface="Calibri"/>
                          <a:cs typeface="Calibri"/>
                          <a:sym typeface="Calibri"/>
                        </a:rPr>
                        <a:t>grow</a:t>
                      </a:r>
                      <a:endParaRPr sz="1600">
                        <a:latin typeface="Calibri"/>
                        <a:ea typeface="Calibri"/>
                        <a:cs typeface="Calibri"/>
                        <a:sym typeface="Calibri"/>
                      </a:endParaRPr>
                    </a:p>
                  </a:txBody>
                  <a:tcPr marT="0" marB="0" marR="68575" marL="68575"/>
                </a:tc>
                <a:tc>
                  <a:txBody>
                    <a:bodyPr/>
                    <a:lstStyle/>
                    <a:p>
                      <a:pPr indent="0" lvl="0" marL="0" rtl="0" algn="l">
                        <a:spcBef>
                          <a:spcPts val="0"/>
                        </a:spcBef>
                        <a:spcAft>
                          <a:spcPts val="0"/>
                        </a:spcAft>
                        <a:buNone/>
                      </a:pPr>
                      <a:r>
                        <a:rPr lang="en" sz="1600">
                          <a:latin typeface="Calibri"/>
                          <a:ea typeface="Calibri"/>
                          <a:cs typeface="Calibri"/>
                          <a:sym typeface="Calibri"/>
                        </a:rPr>
                        <a:t>private parts</a:t>
                      </a:r>
                      <a:endParaRPr sz="1600">
                        <a:latin typeface="Calibri"/>
                        <a:ea typeface="Calibri"/>
                        <a:cs typeface="Calibri"/>
                        <a:sym typeface="Calibri"/>
                      </a:endParaRPr>
                    </a:p>
                    <a:p>
                      <a:pPr indent="0" lvl="0" marL="0" rtl="0" algn="l">
                        <a:spcBef>
                          <a:spcPts val="0"/>
                        </a:spcBef>
                        <a:spcAft>
                          <a:spcPts val="0"/>
                        </a:spcAft>
                        <a:buNone/>
                      </a:pPr>
                      <a:r>
                        <a:rPr lang="en" sz="1600">
                          <a:latin typeface="Calibri"/>
                          <a:ea typeface="Calibri"/>
                          <a:cs typeface="Calibri"/>
                          <a:sym typeface="Calibri"/>
                        </a:rPr>
                        <a:t>penis</a:t>
                      </a:r>
                      <a:endParaRPr sz="1600">
                        <a:latin typeface="Calibri"/>
                        <a:ea typeface="Calibri"/>
                        <a:cs typeface="Calibri"/>
                        <a:sym typeface="Calibri"/>
                      </a:endParaRPr>
                    </a:p>
                    <a:p>
                      <a:pPr indent="0" lvl="0" marL="0" rtl="0" algn="l">
                        <a:spcBef>
                          <a:spcPts val="0"/>
                        </a:spcBef>
                        <a:spcAft>
                          <a:spcPts val="0"/>
                        </a:spcAft>
                        <a:buNone/>
                      </a:pPr>
                      <a:r>
                        <a:rPr lang="en" sz="1600">
                          <a:latin typeface="Calibri"/>
                          <a:ea typeface="Calibri"/>
                          <a:cs typeface="Calibri"/>
                          <a:sym typeface="Calibri"/>
                        </a:rPr>
                        <a:t>vulva</a:t>
                      </a:r>
                      <a:endParaRPr sz="1600">
                        <a:latin typeface="Calibri"/>
                        <a:ea typeface="Calibri"/>
                        <a:cs typeface="Calibri"/>
                        <a:sym typeface="Calibri"/>
                      </a:endParaRPr>
                    </a:p>
                  </a:txBody>
                  <a:tcPr marT="0" marB="0" marR="68575" marL="68575"/>
                </a:tc>
              </a:tr>
            </a:tbl>
          </a:graphicData>
        </a:graphic>
      </p:graphicFrame>
      <p:sp>
        <p:nvSpPr>
          <p:cNvPr id="333" name="Google Shape;333;p55"/>
          <p:cNvSpPr txBox="1"/>
          <p:nvPr/>
        </p:nvSpPr>
        <p:spPr>
          <a:xfrm>
            <a:off x="116050" y="0"/>
            <a:ext cx="8955300" cy="19086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sz="1600"/>
              <a:t>Vocabulary Choices</a:t>
            </a:r>
            <a:endParaRPr sz="1600"/>
          </a:p>
          <a:p>
            <a:pPr indent="0" lvl="0" marL="0" rtl="0" algn="l">
              <a:spcBef>
                <a:spcPts val="0"/>
              </a:spcBef>
              <a:spcAft>
                <a:spcPts val="0"/>
              </a:spcAft>
              <a:buNone/>
            </a:pPr>
            <a:r>
              <a:t/>
            </a:r>
            <a:endParaRPr sz="1600"/>
          </a:p>
          <a:p>
            <a:pPr indent="0" lvl="0" marL="0" rtl="0" algn="l">
              <a:spcBef>
                <a:spcPts val="0"/>
              </a:spcBef>
              <a:spcAft>
                <a:spcPts val="0"/>
              </a:spcAft>
              <a:buNone/>
            </a:pPr>
            <a:r>
              <a:rPr lang="en" sz="1600"/>
              <a:t>We introduce body parts at the stage appropriate for the learning that is taking place. We will always use and encourage the children to use the scientific name for body parts to avoid confusion. In later years (¾ and up) children will be given the opportunity to discuss vocabulary they have heard for the body parts so that we can ensure they understand what slang they might be hearing means. </a:t>
            </a:r>
            <a:endParaRPr sz="1600"/>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6" name="Shape 76"/>
        <p:cNvGrpSpPr/>
        <p:nvPr/>
      </p:nvGrpSpPr>
      <p:grpSpPr>
        <a:xfrm>
          <a:off x="0" y="0"/>
          <a:ext cx="0" cy="0"/>
          <a:chOff x="0" y="0"/>
          <a:chExt cx="0" cy="0"/>
        </a:xfrm>
      </p:grpSpPr>
      <p:sp>
        <p:nvSpPr>
          <p:cNvPr id="77" name="Google Shape;77;p17"/>
          <p:cNvSpPr txBox="1"/>
          <p:nvPr>
            <p:ph type="title"/>
          </p:nvPr>
        </p:nvSpPr>
        <p:spPr>
          <a:xfrm>
            <a:off x="311700" y="81150"/>
            <a:ext cx="8520600" cy="572700"/>
          </a:xfrm>
          <a:prstGeom prst="rect">
            <a:avLst/>
          </a:prstGeom>
        </p:spPr>
        <p:txBody>
          <a:bodyPr anchorCtr="0" anchor="t" bIns="91425" lIns="91425" spcFirstLastPara="1" rIns="91425" wrap="square" tIns="91425">
            <a:normAutofit fontScale="90000"/>
          </a:bodyPr>
          <a:lstStyle/>
          <a:p>
            <a:pPr indent="0" lvl="0" marL="0" rtl="0" algn="ctr">
              <a:spcBef>
                <a:spcPts val="0"/>
              </a:spcBef>
              <a:spcAft>
                <a:spcPts val="0"/>
              </a:spcAft>
              <a:buNone/>
            </a:pPr>
            <a:r>
              <a:rPr lang="en"/>
              <a:t>Why have things changed?</a:t>
            </a:r>
            <a:endParaRPr/>
          </a:p>
        </p:txBody>
      </p:sp>
      <p:sp>
        <p:nvSpPr>
          <p:cNvPr id="78" name="Google Shape;78;p17"/>
          <p:cNvSpPr txBox="1"/>
          <p:nvPr>
            <p:ph idx="1" type="body"/>
          </p:nvPr>
        </p:nvSpPr>
        <p:spPr>
          <a:xfrm>
            <a:off x="134675" y="493525"/>
            <a:ext cx="8520600" cy="46500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1600">
                <a:solidFill>
                  <a:schemeClr val="dk1"/>
                </a:solidFill>
              </a:rPr>
              <a:t>Research tells us:</a:t>
            </a:r>
            <a:endParaRPr sz="1600">
              <a:solidFill>
                <a:schemeClr val="dk1"/>
              </a:solidFill>
            </a:endParaRPr>
          </a:p>
          <a:p>
            <a:pPr indent="-330200" lvl="0" marL="457200" rtl="0" algn="l">
              <a:spcBef>
                <a:spcPts val="1200"/>
              </a:spcBef>
              <a:spcAft>
                <a:spcPts val="0"/>
              </a:spcAft>
              <a:buClr>
                <a:srgbClr val="274E13"/>
              </a:buClr>
              <a:buSzPts val="1600"/>
              <a:buAutoNum type="arabicPeriod"/>
            </a:pPr>
            <a:r>
              <a:rPr lang="en" sz="1600">
                <a:solidFill>
                  <a:srgbClr val="274E13"/>
                </a:solidFill>
              </a:rPr>
              <a:t>1 in 4 girls start their period before learning about them at school. Some girls will start in year 3 / 4.</a:t>
            </a:r>
            <a:endParaRPr sz="1600">
              <a:solidFill>
                <a:srgbClr val="274E13"/>
              </a:solidFill>
            </a:endParaRPr>
          </a:p>
          <a:p>
            <a:pPr indent="-330200" lvl="0" marL="457200" rtl="0" algn="l">
              <a:lnSpc>
                <a:spcPct val="100000"/>
              </a:lnSpc>
              <a:spcBef>
                <a:spcPts val="0"/>
              </a:spcBef>
              <a:spcAft>
                <a:spcPts val="0"/>
              </a:spcAft>
              <a:buClr>
                <a:schemeClr val="dk1"/>
              </a:buClr>
              <a:buSzPts val="1600"/>
              <a:buAutoNum type="arabicPeriod"/>
            </a:pPr>
            <a:r>
              <a:rPr lang="en" sz="1600">
                <a:solidFill>
                  <a:srgbClr val="741B47"/>
                </a:solidFill>
              </a:rPr>
              <a:t>1 in 20 children are sexually abused and 1 in 3 of these not report this to an adult. Sexual abuse can happen to any child; the best way to safeguard children is to ensure that they receive information on naming parts of their body, knowing the difference between appropriate and inappropriate touch, and having the skills and confidence to find and talk to a trusted adult to report any abuse</a:t>
            </a:r>
            <a:r>
              <a:rPr lang="en" sz="1600">
                <a:solidFill>
                  <a:schemeClr val="dk1"/>
                </a:solidFill>
              </a:rPr>
              <a:t>.</a:t>
            </a:r>
            <a:endParaRPr sz="1600">
              <a:solidFill>
                <a:schemeClr val="dk1"/>
              </a:solidFill>
            </a:endParaRPr>
          </a:p>
          <a:p>
            <a:pPr indent="-330200" lvl="0" marL="457200" rtl="0" algn="l">
              <a:lnSpc>
                <a:spcPct val="100000"/>
              </a:lnSpc>
              <a:spcBef>
                <a:spcPts val="0"/>
              </a:spcBef>
              <a:spcAft>
                <a:spcPts val="0"/>
              </a:spcAft>
              <a:buClr>
                <a:schemeClr val="dk1"/>
              </a:buClr>
              <a:buSzPts val="1600"/>
              <a:buAutoNum type="arabicPeriod"/>
            </a:pPr>
            <a:r>
              <a:rPr lang="en" sz="1600">
                <a:solidFill>
                  <a:srgbClr val="0B5394"/>
                </a:solidFill>
              </a:rPr>
              <a:t>men and women who reported that </a:t>
            </a:r>
            <a:r>
              <a:rPr i="1" lang="en" sz="1600">
                <a:solidFill>
                  <a:srgbClr val="0B5394"/>
                </a:solidFill>
              </a:rPr>
              <a:t>lessons at school were their main source of information about sex</a:t>
            </a:r>
            <a:r>
              <a:rPr lang="en" sz="1600">
                <a:solidFill>
                  <a:srgbClr val="0B5394"/>
                </a:solidFill>
              </a:rPr>
              <a:t> were more likely to have started having sex at a </a:t>
            </a:r>
            <a:r>
              <a:rPr i="1" lang="en" sz="1600">
                <a:solidFill>
                  <a:srgbClr val="0B5394"/>
                </a:solidFill>
              </a:rPr>
              <a:t>later age</a:t>
            </a:r>
            <a:r>
              <a:rPr lang="en" sz="1600">
                <a:solidFill>
                  <a:srgbClr val="0B5394"/>
                </a:solidFill>
              </a:rPr>
              <a:t> than those for whom parents or other sources were their main source.</a:t>
            </a:r>
            <a:r>
              <a:rPr lang="en" sz="1600">
                <a:solidFill>
                  <a:schemeClr val="dk1"/>
                </a:solidFill>
              </a:rPr>
              <a:t> </a:t>
            </a:r>
            <a:endParaRPr sz="1600">
              <a:solidFill>
                <a:schemeClr val="dk1"/>
              </a:solidFill>
            </a:endParaRPr>
          </a:p>
          <a:p>
            <a:pPr indent="-330200" lvl="0" marL="457200" rtl="0" algn="l">
              <a:spcBef>
                <a:spcPts val="0"/>
              </a:spcBef>
              <a:spcAft>
                <a:spcPts val="0"/>
              </a:spcAft>
              <a:buClr>
                <a:schemeClr val="dk1"/>
              </a:buClr>
              <a:buSzPts val="1600"/>
              <a:buAutoNum type="arabicPeriod"/>
            </a:pPr>
            <a:r>
              <a:rPr lang="en" sz="1600">
                <a:solidFill>
                  <a:schemeClr val="dk1"/>
                </a:solidFill>
              </a:rPr>
              <a:t>68% compared to 29% of young people who identify as LGBTQ+ have suicidal thoughts</a:t>
            </a:r>
            <a:endParaRPr sz="1600">
              <a:solidFill>
                <a:schemeClr val="dk1"/>
              </a:solidFill>
            </a:endParaRPr>
          </a:p>
          <a:p>
            <a:pPr indent="-330200" lvl="0" marL="457200" rtl="0" algn="l">
              <a:spcBef>
                <a:spcPts val="0"/>
              </a:spcBef>
              <a:spcAft>
                <a:spcPts val="0"/>
              </a:spcAft>
              <a:buClr>
                <a:schemeClr val="dk1"/>
              </a:buClr>
              <a:buSzPts val="1600"/>
              <a:buAutoNum type="arabicPeriod"/>
            </a:pPr>
            <a:r>
              <a:rPr lang="en" sz="1600">
                <a:solidFill>
                  <a:srgbClr val="A61C00"/>
                </a:solidFill>
              </a:rPr>
              <a:t>Over half of 11-16 year olds have accessed porn online. Some as young as 6, many by accident. 3/100 primary aged children have viewed hardcore porn.</a:t>
            </a:r>
            <a:r>
              <a:rPr lang="en" sz="1600">
                <a:solidFill>
                  <a:schemeClr val="dk1"/>
                </a:solidFill>
              </a:rPr>
              <a:t> </a:t>
            </a:r>
            <a:endParaRPr sz="1600">
              <a:solidFill>
                <a:schemeClr val="dk1"/>
              </a:solidFill>
            </a:endParaRPr>
          </a:p>
          <a:p>
            <a:pPr indent="-330200" lvl="0" marL="457200" rtl="0" algn="l">
              <a:spcBef>
                <a:spcPts val="0"/>
              </a:spcBef>
              <a:spcAft>
                <a:spcPts val="0"/>
              </a:spcAft>
              <a:buClr>
                <a:srgbClr val="7F6000"/>
              </a:buClr>
              <a:buSzPts val="1600"/>
              <a:buAutoNum type="arabicPeriod"/>
            </a:pPr>
            <a:r>
              <a:rPr lang="en" sz="1600">
                <a:solidFill>
                  <a:srgbClr val="7F6000"/>
                </a:solidFill>
              </a:rPr>
              <a:t>Ofsted review into sexual assult and harrassment shown we have been doing too little too late. </a:t>
            </a:r>
            <a:endParaRPr sz="1600">
              <a:solidFill>
                <a:srgbClr val="7F6000"/>
              </a:solidFill>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78"/>
                                        </p:tgtEl>
                                        <p:attrNameLst>
                                          <p:attrName>style.visibility</p:attrName>
                                        </p:attrNameLst>
                                      </p:cBhvr>
                                      <p:to>
                                        <p:strVal val="visible"/>
                                      </p:to>
                                    </p:set>
                                    <p:animEffect filter="fade" transition="in">
                                      <p:cBhvr>
                                        <p:cTn dur="1000"/>
                                        <p:tgtEl>
                                          <p:spTgt spid="78"/>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2" name="Shape 82"/>
        <p:cNvGrpSpPr/>
        <p:nvPr/>
      </p:nvGrpSpPr>
      <p:grpSpPr>
        <a:xfrm>
          <a:off x="0" y="0"/>
          <a:ext cx="0" cy="0"/>
          <a:chOff x="0" y="0"/>
          <a:chExt cx="0" cy="0"/>
        </a:xfrm>
      </p:grpSpPr>
      <p:sp>
        <p:nvSpPr>
          <p:cNvPr id="83" name="Google Shape;83;p18"/>
          <p:cNvSpPr txBox="1"/>
          <p:nvPr>
            <p:ph type="title"/>
          </p:nvPr>
        </p:nvSpPr>
        <p:spPr>
          <a:xfrm>
            <a:off x="378950" y="61475"/>
            <a:ext cx="8520600" cy="572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SzPts val="990"/>
              <a:buNone/>
            </a:pPr>
            <a:r>
              <a:rPr lang="en" sz="2620">
                <a:solidFill>
                  <a:srgbClr val="0000FF"/>
                </a:solidFill>
              </a:rPr>
              <a:t>Ofsted review into sexual assult and harrasment</a:t>
            </a:r>
            <a:endParaRPr sz="2620">
              <a:solidFill>
                <a:srgbClr val="0000FF"/>
              </a:solidFill>
            </a:endParaRPr>
          </a:p>
        </p:txBody>
      </p:sp>
      <p:sp>
        <p:nvSpPr>
          <p:cNvPr id="84" name="Google Shape;84;p18"/>
          <p:cNvSpPr txBox="1"/>
          <p:nvPr>
            <p:ph idx="1" type="body"/>
          </p:nvPr>
        </p:nvSpPr>
        <p:spPr>
          <a:xfrm>
            <a:off x="164150" y="634175"/>
            <a:ext cx="8735400" cy="3416400"/>
          </a:xfrm>
          <a:prstGeom prst="rect">
            <a:avLst/>
          </a:prstGeom>
        </p:spPr>
        <p:txBody>
          <a:bodyPr anchorCtr="0" anchor="t" bIns="91425" lIns="91425" spcFirstLastPara="1" rIns="91425" wrap="square" tIns="91425">
            <a:noAutofit/>
          </a:bodyPr>
          <a:lstStyle/>
          <a:p>
            <a:pPr indent="0" lvl="0" marL="0" rtl="0" algn="l">
              <a:lnSpc>
                <a:spcPct val="95000"/>
              </a:lnSpc>
              <a:spcBef>
                <a:spcPts val="0"/>
              </a:spcBef>
              <a:spcAft>
                <a:spcPts val="0"/>
              </a:spcAft>
              <a:buSzPts val="1018"/>
              <a:buNone/>
            </a:pPr>
            <a:r>
              <a:rPr lang="en" sz="2041">
                <a:solidFill>
                  <a:srgbClr val="0B0C0C"/>
                </a:solidFill>
              </a:rPr>
              <a:t>Girls told us that sexual harassment and online sexual abuse, such as being sent unsolicited explicit sexual material and being pressured to send nude pictures (‘nudes’), are much more prevalent than adults realise. </a:t>
            </a:r>
            <a:endParaRPr sz="2041">
              <a:solidFill>
                <a:srgbClr val="0B0C0C"/>
              </a:solidFill>
            </a:endParaRPr>
          </a:p>
          <a:p>
            <a:pPr indent="0" lvl="0" marL="0" rtl="0" algn="l">
              <a:lnSpc>
                <a:spcPct val="95000"/>
              </a:lnSpc>
              <a:spcBef>
                <a:spcPts val="1200"/>
              </a:spcBef>
              <a:spcAft>
                <a:spcPts val="0"/>
              </a:spcAft>
              <a:buSzPts val="1018"/>
              <a:buNone/>
            </a:pPr>
            <a:r>
              <a:t/>
            </a:r>
            <a:endParaRPr sz="2041">
              <a:solidFill>
                <a:srgbClr val="0B0C0C"/>
              </a:solidFill>
            </a:endParaRPr>
          </a:p>
          <a:p>
            <a:pPr indent="0" lvl="0" marL="0" rtl="0" algn="l">
              <a:lnSpc>
                <a:spcPct val="95000"/>
              </a:lnSpc>
              <a:spcBef>
                <a:spcPts val="1200"/>
              </a:spcBef>
              <a:spcAft>
                <a:spcPts val="0"/>
              </a:spcAft>
              <a:buSzPts val="1018"/>
              <a:buNone/>
            </a:pPr>
            <a:r>
              <a:rPr lang="en" sz="2041">
                <a:solidFill>
                  <a:srgbClr val="0B0C0C"/>
                </a:solidFill>
              </a:rPr>
              <a:t>Nearly 90% of girls, and nearly 50% of boys, said being sent explicit pictures or videos of things they did not want to see happens a lot or sometimes to them or their peers. </a:t>
            </a:r>
            <a:endParaRPr sz="2041">
              <a:solidFill>
                <a:srgbClr val="0B0C0C"/>
              </a:solidFill>
            </a:endParaRPr>
          </a:p>
          <a:p>
            <a:pPr indent="0" lvl="0" marL="0" rtl="0" algn="l">
              <a:lnSpc>
                <a:spcPct val="95000"/>
              </a:lnSpc>
              <a:spcBef>
                <a:spcPts val="1200"/>
              </a:spcBef>
              <a:spcAft>
                <a:spcPts val="0"/>
              </a:spcAft>
              <a:buSzPts val="1018"/>
              <a:buNone/>
            </a:pPr>
            <a:r>
              <a:t/>
            </a:r>
            <a:endParaRPr sz="2041">
              <a:solidFill>
                <a:srgbClr val="0B0C0C"/>
              </a:solidFill>
            </a:endParaRPr>
          </a:p>
          <a:p>
            <a:pPr indent="0" lvl="0" marL="0" rtl="0" algn="l">
              <a:lnSpc>
                <a:spcPct val="95000"/>
              </a:lnSpc>
              <a:spcBef>
                <a:spcPts val="1200"/>
              </a:spcBef>
              <a:spcAft>
                <a:spcPts val="0"/>
              </a:spcAft>
              <a:buSzPts val="1018"/>
              <a:buNone/>
            </a:pPr>
            <a:r>
              <a:rPr lang="en" sz="2041">
                <a:solidFill>
                  <a:srgbClr val="0B0C0C"/>
                </a:solidFill>
              </a:rPr>
              <a:t>Children and young people told us that sexual harassment occurs so frequently that it has become ‘commonplace’. </a:t>
            </a:r>
            <a:endParaRPr sz="2041">
              <a:solidFill>
                <a:srgbClr val="0B0C0C"/>
              </a:solidFill>
            </a:endParaRPr>
          </a:p>
          <a:p>
            <a:pPr indent="0" lvl="0" marL="0" rtl="0" algn="l">
              <a:lnSpc>
                <a:spcPct val="95000"/>
              </a:lnSpc>
              <a:spcBef>
                <a:spcPts val="1200"/>
              </a:spcBef>
              <a:spcAft>
                <a:spcPts val="1200"/>
              </a:spcAft>
              <a:buSzPts val="1018"/>
              <a:buNone/>
            </a:pPr>
            <a:r>
              <a:t/>
            </a:r>
            <a:endParaRPr b="1" sz="2041">
              <a:solidFill>
                <a:srgbClr val="0B0C0C"/>
              </a:solidFill>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8" name="Shape 88"/>
        <p:cNvGrpSpPr/>
        <p:nvPr/>
      </p:nvGrpSpPr>
      <p:grpSpPr>
        <a:xfrm>
          <a:off x="0" y="0"/>
          <a:ext cx="0" cy="0"/>
          <a:chOff x="0" y="0"/>
          <a:chExt cx="0" cy="0"/>
        </a:xfrm>
      </p:grpSpPr>
      <p:sp>
        <p:nvSpPr>
          <p:cNvPr id="89" name="Google Shape;89;p19"/>
          <p:cNvSpPr txBox="1"/>
          <p:nvPr>
            <p:ph type="title"/>
          </p:nvPr>
        </p:nvSpPr>
        <p:spPr>
          <a:xfrm>
            <a:off x="271550" y="61475"/>
            <a:ext cx="8520600" cy="572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SzPts val="990"/>
              <a:buNone/>
            </a:pPr>
            <a:r>
              <a:rPr lang="en" sz="2620">
                <a:solidFill>
                  <a:srgbClr val="0000FF"/>
                </a:solidFill>
              </a:rPr>
              <a:t>Ofsted review into sexual assult and harrasment</a:t>
            </a:r>
            <a:endParaRPr sz="2620">
              <a:solidFill>
                <a:srgbClr val="0000FF"/>
              </a:solidFill>
            </a:endParaRPr>
          </a:p>
        </p:txBody>
      </p:sp>
      <p:sp>
        <p:nvSpPr>
          <p:cNvPr id="90" name="Google Shape;90;p19"/>
          <p:cNvSpPr txBox="1"/>
          <p:nvPr>
            <p:ph idx="1" type="body"/>
          </p:nvPr>
        </p:nvSpPr>
        <p:spPr>
          <a:xfrm>
            <a:off x="164150" y="634175"/>
            <a:ext cx="8735400" cy="3358500"/>
          </a:xfrm>
          <a:prstGeom prst="rect">
            <a:avLst/>
          </a:prstGeom>
        </p:spPr>
        <p:txBody>
          <a:bodyPr anchorCtr="0" anchor="t" bIns="91425" lIns="91425" spcFirstLastPara="1" rIns="91425" wrap="square" tIns="91425">
            <a:noAutofit/>
          </a:bodyPr>
          <a:lstStyle/>
          <a:p>
            <a:pPr indent="0" lvl="0" marL="0" rtl="0" algn="l">
              <a:lnSpc>
                <a:spcPct val="95000"/>
              </a:lnSpc>
              <a:spcBef>
                <a:spcPts val="0"/>
              </a:spcBef>
              <a:spcAft>
                <a:spcPts val="0"/>
              </a:spcAft>
              <a:buSzPts val="1018"/>
              <a:buNone/>
            </a:pPr>
            <a:r>
              <a:rPr lang="en" sz="1941">
                <a:solidFill>
                  <a:srgbClr val="0B0C0C"/>
                </a:solidFill>
              </a:rPr>
              <a:t>92% of girls, and 74% of boys, said sexist name-calling happens a lot or sometimes to them or their peers. The frequency of these harmful sexual behaviours means that some children and young people consider them normal.</a:t>
            </a:r>
            <a:endParaRPr sz="1941">
              <a:solidFill>
                <a:srgbClr val="0B0C0C"/>
              </a:solidFill>
            </a:endParaRPr>
          </a:p>
          <a:p>
            <a:pPr indent="0" lvl="0" marL="0" rtl="0" algn="l">
              <a:lnSpc>
                <a:spcPct val="95000"/>
              </a:lnSpc>
              <a:spcBef>
                <a:spcPts val="1200"/>
              </a:spcBef>
              <a:spcAft>
                <a:spcPts val="0"/>
              </a:spcAft>
              <a:buSzPts val="1018"/>
              <a:buNone/>
            </a:pPr>
            <a:r>
              <a:t/>
            </a:r>
            <a:endParaRPr sz="1941">
              <a:solidFill>
                <a:srgbClr val="0B0C0C"/>
              </a:solidFill>
            </a:endParaRPr>
          </a:p>
          <a:p>
            <a:pPr indent="0" lvl="0" marL="0" rtl="0" algn="l">
              <a:lnSpc>
                <a:spcPct val="95000"/>
              </a:lnSpc>
              <a:spcBef>
                <a:spcPts val="1200"/>
              </a:spcBef>
              <a:spcAft>
                <a:spcPts val="1200"/>
              </a:spcAft>
              <a:buSzPts val="1018"/>
              <a:buNone/>
            </a:pPr>
            <a:r>
              <a:rPr lang="en" sz="1941">
                <a:solidFill>
                  <a:srgbClr val="0B0C0C"/>
                </a:solidFill>
              </a:rPr>
              <a:t>Children and young people were rarely positive about the RSHE they had received. </a:t>
            </a:r>
            <a:r>
              <a:rPr b="1" lang="en" sz="1941">
                <a:solidFill>
                  <a:srgbClr val="0B0C0C"/>
                </a:solidFill>
              </a:rPr>
              <a:t>They felt that it was too little, too late and that the curriculum was not equipping them with the information and advice they needed to navigate the reality of their lives.</a:t>
            </a:r>
            <a:r>
              <a:rPr lang="en" sz="1941">
                <a:solidFill>
                  <a:srgbClr val="0B0C0C"/>
                </a:solidFill>
              </a:rPr>
              <a:t> B</a:t>
            </a:r>
            <a:r>
              <a:rPr b="1" lang="en" sz="1941">
                <a:solidFill>
                  <a:srgbClr val="0B0C0C"/>
                </a:solidFill>
              </a:rPr>
              <a:t>ecause of these gaps, they told us they turned to social media or their peers to educate each other, which understandably made some feel resentful. As one girl put it, ‘It shouldn’t be our responsibility to educate boys’.</a:t>
            </a:r>
            <a:endParaRPr b="1" sz="1941">
              <a:solidFill>
                <a:srgbClr val="0B0C0C"/>
              </a:solidFill>
            </a:endParaRPr>
          </a:p>
        </p:txBody>
      </p:sp>
      <p:sp>
        <p:nvSpPr>
          <p:cNvPr id="91" name="Google Shape;91;p19"/>
          <p:cNvSpPr txBox="1"/>
          <p:nvPr/>
        </p:nvSpPr>
        <p:spPr>
          <a:xfrm>
            <a:off x="421900" y="4527900"/>
            <a:ext cx="7654200" cy="6156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a:t>https://www.gov.uk/government/publications/review-of-sexual-abuse-in-schools-and-colleges/review-of-sexual-abuse-in-schools-and-colleges</a:t>
            </a:r>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5" name="Shape 95"/>
        <p:cNvGrpSpPr/>
        <p:nvPr/>
      </p:nvGrpSpPr>
      <p:grpSpPr>
        <a:xfrm>
          <a:off x="0" y="0"/>
          <a:ext cx="0" cy="0"/>
          <a:chOff x="0" y="0"/>
          <a:chExt cx="0" cy="0"/>
        </a:xfrm>
      </p:grpSpPr>
      <p:sp>
        <p:nvSpPr>
          <p:cNvPr id="96" name="Google Shape;96;p20"/>
          <p:cNvSpPr txBox="1"/>
          <p:nvPr>
            <p:ph type="ctrTitle"/>
          </p:nvPr>
        </p:nvSpPr>
        <p:spPr>
          <a:xfrm>
            <a:off x="311700" y="502200"/>
            <a:ext cx="8520600" cy="4139100"/>
          </a:xfrm>
          <a:prstGeom prst="rect">
            <a:avLst/>
          </a:prstGeom>
        </p:spPr>
        <p:txBody>
          <a:bodyPr anchorCtr="0" anchor="b" bIns="91425" lIns="91425" spcFirstLastPara="1" rIns="91425" wrap="square" tIns="91425">
            <a:noAutofit/>
          </a:bodyPr>
          <a:lstStyle/>
          <a:p>
            <a:pPr indent="0" lvl="0" marL="0" rtl="0" algn="l">
              <a:lnSpc>
                <a:spcPct val="131579"/>
              </a:lnSpc>
              <a:spcBef>
                <a:spcPts val="1500"/>
              </a:spcBef>
              <a:spcAft>
                <a:spcPts val="0"/>
              </a:spcAft>
              <a:buClr>
                <a:schemeClr val="dk1"/>
              </a:buClr>
              <a:buSzPts val="990"/>
              <a:buFont typeface="Arial"/>
              <a:buNone/>
            </a:pPr>
            <a:r>
              <a:rPr lang="en" sz="1804">
                <a:solidFill>
                  <a:srgbClr val="0B0C0C"/>
                </a:solidFill>
              </a:rPr>
              <a:t>All schools should teach Personal, social, </a:t>
            </a:r>
            <a:r>
              <a:rPr b="1" lang="en" sz="1804">
                <a:solidFill>
                  <a:srgbClr val="0B0C0C"/>
                </a:solidFill>
              </a:rPr>
              <a:t>health</a:t>
            </a:r>
            <a:r>
              <a:rPr lang="en" sz="1804">
                <a:solidFill>
                  <a:srgbClr val="0B0C0C"/>
                </a:solidFill>
              </a:rPr>
              <a:t> and economic education  (PSHE), drawing on good practice, and this expectation is outlined in the introduction to the proposed new national curriculum.</a:t>
            </a:r>
            <a:endParaRPr sz="1804">
              <a:solidFill>
                <a:srgbClr val="0B0C0C"/>
              </a:solidFill>
            </a:endParaRPr>
          </a:p>
          <a:p>
            <a:pPr indent="0" lvl="0" marL="0" rtl="0" algn="l">
              <a:lnSpc>
                <a:spcPct val="131579"/>
              </a:lnSpc>
              <a:spcBef>
                <a:spcPts val="1500"/>
              </a:spcBef>
              <a:spcAft>
                <a:spcPts val="1500"/>
              </a:spcAft>
              <a:buSzPts val="990"/>
              <a:buNone/>
            </a:pPr>
            <a:r>
              <a:rPr lang="en" sz="1804">
                <a:solidFill>
                  <a:srgbClr val="0B0C0C"/>
                </a:solidFill>
              </a:rPr>
              <a:t>Schools should seek to use PSHE education to build, where appropriate, on the statutory content already outlined in the national curriculum, the basic school curriculum and in statutory guidance on: drug education, financial education, sex and relationship education </a:t>
            </a:r>
            <a:r>
              <a:rPr b="1" lang="en" sz="1804">
                <a:solidFill>
                  <a:srgbClr val="0B0C0C"/>
                </a:solidFill>
              </a:rPr>
              <a:t>(SRE)</a:t>
            </a:r>
            <a:r>
              <a:rPr lang="en" sz="1804">
                <a:solidFill>
                  <a:srgbClr val="0B0C0C"/>
                </a:solidFill>
              </a:rPr>
              <a:t> and the importance of physical activity and diet for a healthy lifestyle.</a:t>
            </a:r>
            <a:endParaRPr sz="5180"/>
          </a:p>
        </p:txBody>
      </p:sp>
      <p:sp>
        <p:nvSpPr>
          <p:cNvPr id="97" name="Google Shape;97;p20"/>
          <p:cNvSpPr txBox="1"/>
          <p:nvPr/>
        </p:nvSpPr>
        <p:spPr>
          <a:xfrm>
            <a:off x="61025" y="1020150"/>
            <a:ext cx="3368400" cy="5079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2100"/>
              <a:t>National curriculum:</a:t>
            </a:r>
            <a:endParaRPr sz="2100"/>
          </a:p>
        </p:txBody>
      </p:sp>
      <p:sp>
        <p:nvSpPr>
          <p:cNvPr id="98" name="Google Shape;98;p20"/>
          <p:cNvSpPr txBox="1"/>
          <p:nvPr/>
        </p:nvSpPr>
        <p:spPr>
          <a:xfrm>
            <a:off x="1138350" y="0"/>
            <a:ext cx="6867300" cy="6618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 sz="3100">
                <a:solidFill>
                  <a:schemeClr val="accent1"/>
                </a:solidFill>
              </a:rPr>
              <a:t>How do we address these issues?</a:t>
            </a:r>
            <a:endParaRPr b="1" sz="3100">
              <a:solidFill>
                <a:schemeClr val="accent1"/>
              </a:solidFill>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2" name="Shape 102"/>
        <p:cNvGrpSpPr/>
        <p:nvPr/>
      </p:nvGrpSpPr>
      <p:grpSpPr>
        <a:xfrm>
          <a:off x="0" y="0"/>
          <a:ext cx="0" cy="0"/>
          <a:chOff x="0" y="0"/>
          <a:chExt cx="0" cy="0"/>
        </a:xfrm>
      </p:grpSpPr>
      <p:sp>
        <p:nvSpPr>
          <p:cNvPr id="103" name="Google Shape;103;p21"/>
          <p:cNvSpPr txBox="1"/>
          <p:nvPr>
            <p:ph type="ctrTitle"/>
          </p:nvPr>
        </p:nvSpPr>
        <p:spPr>
          <a:xfrm>
            <a:off x="311700" y="744575"/>
            <a:ext cx="8520600" cy="4086900"/>
          </a:xfrm>
          <a:prstGeom prst="rect">
            <a:avLst/>
          </a:prstGeom>
        </p:spPr>
        <p:txBody>
          <a:bodyPr anchorCtr="0" anchor="b" bIns="91425" lIns="91425" spcFirstLastPara="1" rIns="91425" wrap="square" tIns="91425">
            <a:normAutofit/>
          </a:bodyPr>
          <a:lstStyle/>
          <a:p>
            <a:pPr indent="0" lvl="0" marL="0" rtl="0" algn="l">
              <a:spcBef>
                <a:spcPts val="0"/>
              </a:spcBef>
              <a:spcAft>
                <a:spcPts val="0"/>
              </a:spcAft>
              <a:buNone/>
            </a:pPr>
            <a:r>
              <a:rPr lang="en" sz="4900"/>
              <a:t>By the end of primary:</a:t>
            </a:r>
            <a:endParaRPr sz="4900"/>
          </a:p>
          <a:p>
            <a:pPr indent="-440266" lvl="0" marL="457200" rtl="0" algn="l">
              <a:spcBef>
                <a:spcPts val="0"/>
              </a:spcBef>
              <a:spcAft>
                <a:spcPts val="0"/>
              </a:spcAft>
              <a:buSzPts val="3333"/>
              <a:buChar char="●"/>
            </a:pPr>
            <a:r>
              <a:rPr lang="en" sz="3333"/>
              <a:t>Families and people who care about me</a:t>
            </a:r>
            <a:endParaRPr sz="3333"/>
          </a:p>
          <a:p>
            <a:pPr indent="-440266" lvl="0" marL="457200" rtl="0" algn="l">
              <a:spcBef>
                <a:spcPts val="0"/>
              </a:spcBef>
              <a:spcAft>
                <a:spcPts val="0"/>
              </a:spcAft>
              <a:buSzPts val="3333"/>
              <a:buChar char="●"/>
            </a:pPr>
            <a:r>
              <a:rPr lang="en" sz="3333"/>
              <a:t>Caring friendships</a:t>
            </a:r>
            <a:endParaRPr sz="3333"/>
          </a:p>
          <a:p>
            <a:pPr indent="-440266" lvl="0" marL="457200" rtl="0" algn="l">
              <a:spcBef>
                <a:spcPts val="0"/>
              </a:spcBef>
              <a:spcAft>
                <a:spcPts val="0"/>
              </a:spcAft>
              <a:buSzPts val="3333"/>
              <a:buChar char="●"/>
            </a:pPr>
            <a:r>
              <a:rPr lang="en" sz="3333"/>
              <a:t>Respectful relationships</a:t>
            </a:r>
            <a:endParaRPr sz="3333"/>
          </a:p>
          <a:p>
            <a:pPr indent="-440266" lvl="0" marL="457200" rtl="0" algn="l">
              <a:spcBef>
                <a:spcPts val="0"/>
              </a:spcBef>
              <a:spcAft>
                <a:spcPts val="0"/>
              </a:spcAft>
              <a:buSzPts val="3333"/>
              <a:buChar char="●"/>
            </a:pPr>
            <a:r>
              <a:rPr lang="en" sz="3333"/>
              <a:t>Online relationships</a:t>
            </a:r>
            <a:endParaRPr sz="3333"/>
          </a:p>
          <a:p>
            <a:pPr indent="-440266" lvl="0" marL="457200" rtl="0" algn="l">
              <a:spcBef>
                <a:spcPts val="0"/>
              </a:spcBef>
              <a:spcAft>
                <a:spcPts val="0"/>
              </a:spcAft>
              <a:buSzPts val="3333"/>
              <a:buChar char="●"/>
            </a:pPr>
            <a:r>
              <a:rPr lang="en" sz="3333"/>
              <a:t>Being safe</a:t>
            </a:r>
            <a:endParaRPr sz="3333"/>
          </a:p>
        </p:txBody>
      </p:sp>
      <p:sp>
        <p:nvSpPr>
          <p:cNvPr id="104" name="Google Shape;104;p21"/>
          <p:cNvSpPr txBox="1"/>
          <p:nvPr/>
        </p:nvSpPr>
        <p:spPr>
          <a:xfrm>
            <a:off x="192650" y="190475"/>
            <a:ext cx="8341200" cy="13854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 sz="3900">
                <a:solidFill>
                  <a:srgbClr val="0000FF"/>
                </a:solidFill>
              </a:rPr>
              <a:t>What does relationship education cover?</a:t>
            </a:r>
            <a:endParaRPr b="1" sz="3900">
              <a:solidFill>
                <a:srgbClr val="0000FF"/>
              </a:solidFill>
            </a:endParaRPr>
          </a:p>
        </p:txBody>
      </p:sp>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